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4BF88-9A4F-43C6-B630-181013C451B6}" v="7" dt="2023-06-01T12:11:23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  <pc:docChgLst>
    <pc:chgData name="LEVER Steven" userId="145c1310-78e0-4db2-831e-c364d1d3267c" providerId="ADAL" clId="{2694BF88-9A4F-43C6-B630-181013C451B6}"/>
    <pc:docChg chg="undo custSel modSld modMainMaster">
      <pc:chgData name="LEVER Steven" userId="145c1310-78e0-4db2-831e-c364d1d3267c" providerId="ADAL" clId="{2694BF88-9A4F-43C6-B630-181013C451B6}" dt="2023-06-01T12:15:50.637" v="267" actId="1035"/>
      <pc:docMkLst>
        <pc:docMk/>
      </pc:docMkLst>
      <pc:sldChg chg="modSp mod">
        <pc:chgData name="LEVER Steven" userId="145c1310-78e0-4db2-831e-c364d1d3267c" providerId="ADAL" clId="{2694BF88-9A4F-43C6-B630-181013C451B6}" dt="2023-06-01T10:58:20.404" v="35" actId="1036"/>
        <pc:sldMkLst>
          <pc:docMk/>
          <pc:sldMk cId="440021409" sldId="256"/>
        </pc:sldMkLst>
        <pc:spChg chg="mod">
          <ac:chgData name="LEVER Steven" userId="145c1310-78e0-4db2-831e-c364d1d3267c" providerId="ADAL" clId="{2694BF88-9A4F-43C6-B630-181013C451B6}" dt="2023-06-01T10:58:20.404" v="35" actId="103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2694BF88-9A4F-43C6-B630-181013C451B6}" dt="2023-06-01T10:58:14.376" v="28" actId="20577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2694BF88-9A4F-43C6-B630-181013C451B6}" dt="2023-06-01T12:08:00.674" v="41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2694BF88-9A4F-43C6-B630-181013C451B6}" dt="2023-06-01T12:07:48.687" v="38"/>
          <ac:spMkLst>
            <pc:docMk/>
            <pc:sldMk cId="658683441" sldId="257"/>
            <ac:spMk id="10" creationId="{C262C29E-B6F7-9F16-BD8A-5075D043C32D}"/>
          </ac:spMkLst>
        </pc:spChg>
        <pc:picChg chg="del mod">
          <ac:chgData name="LEVER Steven" userId="145c1310-78e0-4db2-831e-c364d1d3267c" providerId="ADAL" clId="{2694BF88-9A4F-43C6-B630-181013C451B6}" dt="2023-06-01T12:07:44.087" v="37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2694BF88-9A4F-43C6-B630-181013C451B6}" dt="2023-06-01T12:08:00.674" v="41" actId="14100"/>
          <ac:picMkLst>
            <pc:docMk/>
            <pc:sldMk cId="658683441" sldId="257"/>
            <ac:picMk id="11" creationId="{2D708AFA-67A7-2EBC-3395-C894BF014D48}"/>
          </ac:picMkLst>
        </pc:picChg>
      </pc:sldChg>
      <pc:sldChg chg="modSp mod">
        <pc:chgData name="LEVER Steven" userId="145c1310-78e0-4db2-831e-c364d1d3267c" providerId="ADAL" clId="{2694BF88-9A4F-43C6-B630-181013C451B6}" dt="2023-06-01T12:12:10.565" v="215" actId="14100"/>
        <pc:sldMkLst>
          <pc:docMk/>
          <pc:sldMk cId="2106731027" sldId="258"/>
        </pc:sldMkLst>
        <pc:spChg chg="mod">
          <ac:chgData name="LEVER Steven" userId="145c1310-78e0-4db2-831e-c364d1d3267c" providerId="ADAL" clId="{2694BF88-9A4F-43C6-B630-181013C451B6}" dt="2023-06-01T12:11:54.737" v="198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2694BF88-9A4F-43C6-B630-181013C451B6}" dt="2023-06-01T12:12:10.565" v="215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2694BF88-9A4F-43C6-B630-181013C451B6}" dt="2023-06-01T12:15:50.637" v="267" actId="1035"/>
        <pc:sldMkLst>
          <pc:docMk/>
          <pc:sldMk cId="3554430487" sldId="265"/>
        </pc:sldMkLst>
        <pc:spChg chg="mod">
          <ac:chgData name="LEVER Steven" userId="145c1310-78e0-4db2-831e-c364d1d3267c" providerId="ADAL" clId="{2694BF88-9A4F-43C6-B630-181013C451B6}" dt="2023-06-01T12:15:43.973" v="255" actId="1035"/>
          <ac:spMkLst>
            <pc:docMk/>
            <pc:sldMk cId="3554430487" sldId="265"/>
            <ac:spMk id="3" creationId="{9F93505A-05D0-F71C-553E-185E277B27B9}"/>
          </ac:spMkLst>
        </pc:spChg>
        <pc:spChg chg="mod">
          <ac:chgData name="LEVER Steven" userId="145c1310-78e0-4db2-831e-c364d1d3267c" providerId="ADAL" clId="{2694BF88-9A4F-43C6-B630-181013C451B6}" dt="2023-06-01T12:15:50.637" v="267" actId="1035"/>
          <ac:spMkLst>
            <pc:docMk/>
            <pc:sldMk cId="3554430487" sldId="265"/>
            <ac:spMk id="8" creationId="{34A50E14-67F9-6EE4-62F9-C31AA8A0C519}"/>
          </ac:spMkLst>
        </pc:spChg>
      </pc:sldChg>
      <pc:sldChg chg="modSp mod modMedia">
        <pc:chgData name="LEVER Steven" userId="145c1310-78e0-4db2-831e-c364d1d3267c" providerId="ADAL" clId="{2694BF88-9A4F-43C6-B630-181013C451B6}" dt="2023-06-01T12:15:01.267" v="216" actId="27784"/>
        <pc:sldMkLst>
          <pc:docMk/>
          <pc:sldMk cId="227728400" sldId="266"/>
        </pc:sldMkLst>
        <pc:picChg chg="mod">
          <ac:chgData name="LEVER Steven" userId="145c1310-78e0-4db2-831e-c364d1d3267c" providerId="ADAL" clId="{2694BF88-9A4F-43C6-B630-181013C451B6}" dt="2023-06-01T12:15:01.267" v="216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2694BF88-9A4F-43C6-B630-181013C451B6}" dt="2023-06-01T12:11:37.687" v="188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2694BF88-9A4F-43C6-B630-181013C451B6}" dt="2023-06-01T12:08:41.547" v="43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2694BF88-9A4F-43C6-B630-181013C451B6}" dt="2023-06-01T12:08:41.547" v="43"/>
            <ac:picMkLst>
              <pc:docMk/>
              <pc:sldMasterMk cId="2651415450" sldId="2147483648"/>
              <pc:sldLayoutMk cId="3594087079" sldId="2147483649"/>
              <ac:picMk id="2" creationId="{EAE555E8-832B-5C76-1179-B56A5599D709}"/>
            </ac:picMkLst>
          </pc:picChg>
          <pc:picChg chg="del">
            <ac:chgData name="LEVER Steven" userId="145c1310-78e0-4db2-831e-c364d1d3267c" providerId="ADAL" clId="{2694BF88-9A4F-43C6-B630-181013C451B6}" dt="2023-06-01T12:08:40.247" v="42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2694BF88-9A4F-43C6-B630-181013C451B6}" dt="2023-06-01T12:11:08.768" v="149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2694BF88-9A4F-43C6-B630-181013C451B6}" dt="2023-06-01T12:11:08.768" v="149" actId="1035"/>
            <ac:picMkLst>
              <pc:docMk/>
              <pc:sldMasterMk cId="2651415450" sldId="2147483648"/>
              <pc:sldLayoutMk cId="82903360" sldId="2147483650"/>
              <ac:picMk id="4" creationId="{CEC01E76-5B53-4C87-8076-26A1530E2B5F}"/>
            </ac:picMkLst>
          </pc:picChg>
          <pc:picChg chg="del">
            <ac:chgData name="LEVER Steven" userId="145c1310-78e0-4db2-831e-c364d1d3267c" providerId="ADAL" clId="{2694BF88-9A4F-43C6-B630-181013C451B6}" dt="2023-06-01T12:11:01.136" v="11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2694BF88-9A4F-43C6-B630-181013C451B6}" dt="2023-06-01T12:11:37.687" v="188" actId="1035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2694BF88-9A4F-43C6-B630-181013C451B6}" dt="2023-06-01T12:11:33.169" v="169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2694BF88-9A4F-43C6-B630-181013C451B6}" dt="2023-06-01T12:11:37.687" v="188" actId="1035"/>
            <ac:picMkLst>
              <pc:docMk/>
              <pc:sldMasterMk cId="2651415450" sldId="2147483648"/>
              <pc:sldLayoutMk cId="3056172196" sldId="2147483662"/>
              <ac:picMk id="6" creationId="{E39CAABC-F63C-DDA4-4754-ED04D8753EE4}"/>
            </ac:picMkLst>
          </pc:picChg>
        </pc:sldLayoutChg>
        <pc:sldLayoutChg chg="addSp delSp modSp mod">
          <pc:chgData name="LEVER Steven" userId="145c1310-78e0-4db2-831e-c364d1d3267c" providerId="ADAL" clId="{2694BF88-9A4F-43C6-B630-181013C451B6}" dt="2023-06-01T12:10:26.471" v="112" actId="1036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2694BF88-9A4F-43C6-B630-181013C451B6}" dt="2023-06-01T12:09:31.493" v="46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del mod">
            <ac:chgData name="LEVER Steven" userId="145c1310-78e0-4db2-831e-c364d1d3267c" providerId="ADAL" clId="{2694BF88-9A4F-43C6-B630-181013C451B6}" dt="2023-06-01T12:10:22.491" v="95" actId="478"/>
            <ac:picMkLst>
              <pc:docMk/>
              <pc:sldMasterMk cId="2651415450" sldId="2147483648"/>
              <pc:sldLayoutMk cId="615880730" sldId="2147483665"/>
              <ac:picMk id="5" creationId="{CD0079B8-A385-1C96-43E6-7739B17B40FD}"/>
            </ac:picMkLst>
          </pc:picChg>
          <pc:picChg chg="add mod">
            <ac:chgData name="LEVER Steven" userId="145c1310-78e0-4db2-831e-c364d1d3267c" providerId="ADAL" clId="{2694BF88-9A4F-43C6-B630-181013C451B6}" dt="2023-06-01T12:10:26.471" v="112" actId="1036"/>
            <ac:picMkLst>
              <pc:docMk/>
              <pc:sldMasterMk cId="2651415450" sldId="2147483648"/>
              <pc:sldLayoutMk cId="615880730" sldId="2147483665"/>
              <ac:picMk id="7" creationId="{BE7F30F6-7801-A532-0A70-2E40BD7F9FB4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bg"/>
              <a:t>Student’s Pack</a:t>
            </a:r>
            <a:endParaRPr lang="en-GB" dirty="0"/>
          </a:p>
        </p:txBody>
      </p:sp>
      <p:pic>
        <p:nvPicPr>
          <p:cNvPr id="2" name="Picture 1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EAE555E8-832B-5C76-1179-B56A5599D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8921"/>
            <a:ext cx="1784040" cy="5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7" name="Picture 6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BE7F30F6-7801-A532-0A70-2E40BD7F9F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73" y="6348097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CEC01E76-5B53-4C87-8076-26A1530E2B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48707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E39CAABC-F63C-DDA4-4754-ED04D8753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589" y="6347302"/>
            <a:ext cx="890541" cy="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6593" y="1749199"/>
            <a:ext cx="4718812" cy="3860802"/>
          </a:xfrm>
        </p:spPr>
        <p:txBody>
          <a:bodyPr rtlCol="0"/>
          <a:lstStyle/>
          <a:p>
            <a:pPr rtl="0"/>
            <a:r>
              <a:rPr lang="bg" sz="4200" dirty="0"/>
              <a:t>ДЕМОКРАЦИЯТА В ЕС</a:t>
            </a:r>
            <a:br>
              <a:rPr lang="en-US" sz="4200" dirty="0"/>
            </a:br>
            <a:r>
              <a:rPr lang="bg" sz="4200" dirty="0"/>
              <a:t>В ДЕЙСТВИЕ</a:t>
            </a:r>
            <a:br>
              <a:rPr lang="en-US" sz="2800" dirty="0"/>
            </a:br>
            <a:r>
              <a:rPr lang="bg" sz="2800" b="0" spc="-40" dirty="0"/>
              <a:t>Изразете мнението си чрез </a:t>
            </a:r>
            <a:br>
              <a:rPr lang="en-US" sz="2800" b="0" dirty="0"/>
            </a:br>
            <a:r>
              <a:rPr lang="bg" sz="2800" b="0" dirty="0"/>
              <a:t>Европейската гражданска</a:t>
            </a:r>
            <a:br>
              <a:rPr lang="en-US" sz="2800" b="0" dirty="0"/>
            </a:br>
            <a:r>
              <a:rPr lang="bg" sz="2800" b="0" dirty="0"/>
              <a:t>инициатива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633" y="832821"/>
            <a:ext cx="3396732" cy="1297791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bg" sz="1900" dirty="0"/>
              <a:t>Тема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bg" sz="1900" dirty="0"/>
              <a:t>Европейската гражданска инициатива (ЕГИ)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BG2W">
            <a:hlinkClick r:id="" action="ppaction://media"/>
            <a:extLst>
              <a:ext uri="{FF2B5EF4-FFF2-40B4-BE49-F238E27FC236}">
                <a16:creationId xmlns:a16="http://schemas.microsoft.com/office/drawing/2014/main" id="{2D708AFA-67A7-2EBC-3395-C894BF014D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7821" y="697983"/>
            <a:ext cx="9206238" cy="5185841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5040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Намиране на още шест души от други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шест държави от ЕС, за да образувате екип.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bg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Определяне на целта и подаване на искане до Комисията за регистриране</a:t>
            </a: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на инициативата.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Публикуване на инициативата на уебсайта.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Събиране на </a:t>
            </a:r>
            <a:r>
              <a:rPr lang="bg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милион подписа от поне 7 държави от ЕС до 12 месеца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(онлайн или на хартия).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Събиране на проверените изявления за подкрепа.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" dirty="0"/>
              <a:t>Етапи на ЕГИ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000" cy="5040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Изпращане на инициативата до </a:t>
            </a:r>
            <a:r>
              <a:rPr lang="bg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Европейската комисия</a:t>
            </a: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Среща с </a:t>
            </a:r>
            <a:r>
              <a:rPr lang="bg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Европейската комисия</a:t>
            </a: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Публично изслушване в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Европейския парламент.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Отговор от Европейската комисия.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Последващи действия от Комисията във връзка с предложените действия</a:t>
            </a:r>
            <a:r>
              <a:rPr lang="bg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ако е приложимо</a:t>
            </a:r>
            <a:r>
              <a:rPr lang="bg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61D3B163-DA0D-4AA4-B42C-670881B3E7ED}" label="bULG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494154"/>
            <a:ext cx="4627979" cy="2988000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Селско стопанство и права на животните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Околна среда и климат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Безопасност на храните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Здравеопазване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Защита на потребителите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Култура и медии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"/>
              <a:t>Области на действие на ЕС (избрани)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489153"/>
            <a:ext cx="4299113" cy="324000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Образование, младеж и спорт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Енергетика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Недопускане на дискриминация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Хуманитарна помощ 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Транспорт</a:t>
            </a:r>
          </a:p>
          <a:p>
            <a:pPr rtl="0"/>
            <a:r>
              <a:rPr lang="bg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Други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"/>
              <a:t>Продължаване на кампанията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Какво ще направите, за да намерите партньори в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други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държави от ЕС?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Как ще наберете средства за кампанията си?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Как ще представите идеята си, за да получите подписи?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bg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Как ще привлечете вниманието на медиите?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C4443-CA99-47EF-A5A1-D35957B056D0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222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Calibri</vt:lpstr>
      <vt:lpstr>Wingdings</vt:lpstr>
      <vt:lpstr>Arial</vt:lpstr>
      <vt:lpstr>Office Theme</vt:lpstr>
      <vt:lpstr>ДЕМОКРАЦИЯТА В ЕС В ДЕЙСТВИЕ Изразете мнението си чрез  Европейската гражданска инициатива</vt:lpstr>
      <vt:lpstr>PowerPoint Presentation</vt:lpstr>
      <vt:lpstr>Етапи на ЕГИ</vt:lpstr>
      <vt:lpstr>PowerPoint Presentation</vt:lpstr>
      <vt:lpstr>Области на действие на ЕС (избрани)</vt:lpstr>
      <vt:lpstr>Продължаване на кампанията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2023-06-01T12:15:58Z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