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0017D-D4D2-4144-9AA6-5BDB78DC5E05}" v="6" dt="2023-06-02T11:35:42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A4F0017D-D4D2-4144-9AA6-5BDB78DC5E05}"/>
    <pc:docChg chg="custSel modSld modMainMaster">
      <pc:chgData name="LEVER Steven" userId="145c1310-78e0-4db2-831e-c364d1d3267c" providerId="ADAL" clId="{A4F0017D-D4D2-4144-9AA6-5BDB78DC5E05}" dt="2023-06-02T12:14:11.773" v="292" actId="14100"/>
      <pc:docMkLst>
        <pc:docMk/>
      </pc:docMkLst>
      <pc:sldChg chg="modSp mod">
        <pc:chgData name="LEVER Steven" userId="145c1310-78e0-4db2-831e-c364d1d3267c" providerId="ADAL" clId="{A4F0017D-D4D2-4144-9AA6-5BDB78DC5E05}" dt="2023-06-02T11:33:17.043" v="31" actId="1076"/>
        <pc:sldMkLst>
          <pc:docMk/>
          <pc:sldMk cId="440021409" sldId="256"/>
        </pc:sldMkLst>
        <pc:spChg chg="mod">
          <ac:chgData name="LEVER Steven" userId="145c1310-78e0-4db2-831e-c364d1d3267c" providerId="ADAL" clId="{A4F0017D-D4D2-4144-9AA6-5BDB78DC5E05}" dt="2023-06-02T11:33:17.043" v="31" actId="107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A4F0017D-D4D2-4144-9AA6-5BDB78DC5E05}" dt="2023-06-02T11:33:01.227" v="29" actId="1035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A4F0017D-D4D2-4144-9AA6-5BDB78DC5E05}" dt="2023-06-02T11:35:50.037" v="133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A4F0017D-D4D2-4144-9AA6-5BDB78DC5E05}" dt="2023-06-02T11:35:42.545" v="131"/>
          <ac:spMkLst>
            <pc:docMk/>
            <pc:sldMk cId="658683441" sldId="257"/>
            <ac:spMk id="10" creationId="{7A47578C-AA64-4B86-993E-E1A0D7135AF2}"/>
          </ac:spMkLst>
        </pc:spChg>
        <pc:picChg chg="del">
          <ac:chgData name="LEVER Steven" userId="145c1310-78e0-4db2-831e-c364d1d3267c" providerId="ADAL" clId="{A4F0017D-D4D2-4144-9AA6-5BDB78DC5E05}" dt="2023-06-02T11:35:37.899" v="130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A4F0017D-D4D2-4144-9AA6-5BDB78DC5E05}" dt="2023-06-02T11:35:50.037" v="133" actId="14100"/>
          <ac:picMkLst>
            <pc:docMk/>
            <pc:sldMk cId="658683441" sldId="257"/>
            <ac:picMk id="11" creationId="{7F5C12EE-10E1-39CD-0215-7D30BF7A4A04}"/>
          </ac:picMkLst>
        </pc:picChg>
      </pc:sldChg>
      <pc:sldChg chg="modSp mod">
        <pc:chgData name="LEVER Steven" userId="145c1310-78e0-4db2-831e-c364d1d3267c" providerId="ADAL" clId="{A4F0017D-D4D2-4144-9AA6-5BDB78DC5E05}" dt="2023-06-02T11:37:15.643" v="277" actId="1037"/>
        <pc:sldMkLst>
          <pc:docMk/>
          <pc:sldMk cId="2106731027" sldId="258"/>
        </pc:sldMkLst>
        <pc:spChg chg="mod">
          <ac:chgData name="LEVER Steven" userId="145c1310-78e0-4db2-831e-c364d1d3267c" providerId="ADAL" clId="{A4F0017D-D4D2-4144-9AA6-5BDB78DC5E05}" dt="2023-06-02T11:36:59.514" v="261" actId="103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A4F0017D-D4D2-4144-9AA6-5BDB78DC5E05}" dt="2023-06-02T11:36:15.501" v="179" actId="1035"/>
          <ac:spMkLst>
            <pc:docMk/>
            <pc:sldMk cId="2106731027" sldId="258"/>
            <ac:spMk id="7" creationId="{CB8653AE-A44E-D532-E442-B403977316F0}"/>
          </ac:spMkLst>
        </pc:spChg>
        <pc:spChg chg="mod">
          <ac:chgData name="LEVER Steven" userId="145c1310-78e0-4db2-831e-c364d1d3267c" providerId="ADAL" clId="{A4F0017D-D4D2-4144-9AA6-5BDB78DC5E05}" dt="2023-06-02T11:37:15.643" v="277" actId="1037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">
        <pc:chgData name="LEVER Steven" userId="145c1310-78e0-4db2-831e-c364d1d3267c" providerId="ADAL" clId="{A4F0017D-D4D2-4144-9AA6-5BDB78DC5E05}" dt="2023-06-02T12:14:11.773" v="292" actId="14100"/>
        <pc:sldMkLst>
          <pc:docMk/>
          <pc:sldMk cId="3554430487" sldId="265"/>
        </pc:sldMkLst>
        <pc:spChg chg="mod">
          <ac:chgData name="LEVER Steven" userId="145c1310-78e0-4db2-831e-c364d1d3267c" providerId="ADAL" clId="{A4F0017D-D4D2-4144-9AA6-5BDB78DC5E05}" dt="2023-06-02T12:14:04.039" v="285" actId="14100"/>
          <ac:spMkLst>
            <pc:docMk/>
            <pc:sldMk cId="3554430487" sldId="265"/>
            <ac:spMk id="3" creationId="{9F93505A-05D0-F71C-553E-185E277B27B9}"/>
          </ac:spMkLst>
        </pc:spChg>
        <pc:spChg chg="mod">
          <ac:chgData name="LEVER Steven" userId="145c1310-78e0-4db2-831e-c364d1d3267c" providerId="ADAL" clId="{A4F0017D-D4D2-4144-9AA6-5BDB78DC5E05}" dt="2023-06-02T12:14:11.773" v="292" actId="14100"/>
          <ac:spMkLst>
            <pc:docMk/>
            <pc:sldMk cId="3554430487" sldId="265"/>
            <ac:spMk id="8" creationId="{34A50E14-67F9-6EE4-62F9-C31AA8A0C519}"/>
          </ac:spMkLst>
        </pc:spChg>
      </pc:sldChg>
      <pc:sldChg chg="modSp mod modMedia">
        <pc:chgData name="LEVER Steven" userId="145c1310-78e0-4db2-831e-c364d1d3267c" providerId="ADAL" clId="{A4F0017D-D4D2-4144-9AA6-5BDB78DC5E05}" dt="2023-06-02T12:13:48.674" v="278" actId="27784"/>
        <pc:sldMkLst>
          <pc:docMk/>
          <pc:sldMk cId="227728400" sldId="266"/>
        </pc:sldMkLst>
        <pc:picChg chg="mod">
          <ac:chgData name="LEVER Steven" userId="145c1310-78e0-4db2-831e-c364d1d3267c" providerId="ADAL" clId="{A4F0017D-D4D2-4144-9AA6-5BDB78DC5E05}" dt="2023-06-02T12:13:48.674" v="278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A4F0017D-D4D2-4144-9AA6-5BDB78DC5E05}" dt="2023-06-02T11:35:23.300" v="129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A4F0017D-D4D2-4144-9AA6-5BDB78DC5E05}" dt="2023-06-02T11:34:26.621" v="102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A4F0017D-D4D2-4144-9AA6-5BDB78DC5E05}" dt="2023-06-02T11:34:26.621" v="102" actId="1036"/>
            <ac:picMkLst>
              <pc:docMk/>
              <pc:sldMasterMk cId="2651415450" sldId="2147483648"/>
              <pc:sldLayoutMk cId="3594087079" sldId="2147483649"/>
              <ac:picMk id="2" creationId="{3B6727F8-D5F3-FFCD-DBC6-AF27885DE75A}"/>
            </ac:picMkLst>
          </pc:picChg>
          <pc:picChg chg="del">
            <ac:chgData name="LEVER Steven" userId="145c1310-78e0-4db2-831e-c364d1d3267c" providerId="ADAL" clId="{A4F0017D-D4D2-4144-9AA6-5BDB78DC5E05}" dt="2023-06-02T11:34:16.247" v="45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A4F0017D-D4D2-4144-9AA6-5BDB78DC5E05}" dt="2023-06-02T11:35:17.956" v="127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A4F0017D-D4D2-4144-9AA6-5BDB78DC5E05}" dt="2023-06-02T11:35:17.956" v="127"/>
            <ac:picMkLst>
              <pc:docMk/>
              <pc:sldMasterMk cId="2651415450" sldId="2147483648"/>
              <pc:sldLayoutMk cId="82903360" sldId="2147483650"/>
              <ac:picMk id="4" creationId="{238A949F-BF75-225E-35BE-465BC8CA9F7C}"/>
            </ac:picMkLst>
          </pc:picChg>
          <pc:picChg chg="del">
            <ac:chgData name="LEVER Steven" userId="145c1310-78e0-4db2-831e-c364d1d3267c" providerId="ADAL" clId="{A4F0017D-D4D2-4144-9AA6-5BDB78DC5E05}" dt="2023-06-02T11:35:17.461" v="126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A4F0017D-D4D2-4144-9AA6-5BDB78DC5E05}" dt="2023-06-02T11:35:23.300" v="129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A4F0017D-D4D2-4144-9AA6-5BDB78DC5E05}" dt="2023-06-02T11:35:22.652" v="128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A4F0017D-D4D2-4144-9AA6-5BDB78DC5E05}" dt="2023-06-02T11:35:23.300" v="129"/>
            <ac:picMkLst>
              <pc:docMk/>
              <pc:sldMasterMk cId="2651415450" sldId="2147483648"/>
              <pc:sldLayoutMk cId="3056172196" sldId="2147483662"/>
              <ac:picMk id="6" creationId="{4506B300-5936-06E3-84D0-7BE33E1764F8}"/>
            </ac:picMkLst>
          </pc:picChg>
        </pc:sldLayoutChg>
        <pc:sldLayoutChg chg="addSp delSp modSp mod">
          <pc:chgData name="LEVER Steven" userId="145c1310-78e0-4db2-831e-c364d1d3267c" providerId="ADAL" clId="{A4F0017D-D4D2-4144-9AA6-5BDB78DC5E05}" dt="2023-06-02T11:35:09.437" v="125" actId="1037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A4F0017D-D4D2-4144-9AA6-5BDB78DC5E05}" dt="2023-06-02T11:34:55.282" v="106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A4F0017D-D4D2-4144-9AA6-5BDB78DC5E05}" dt="2023-06-02T11:35:09.437" v="125" actId="1037"/>
            <ac:picMkLst>
              <pc:docMk/>
              <pc:sldMasterMk cId="2651415450" sldId="2147483648"/>
              <pc:sldLayoutMk cId="615880730" sldId="2147483665"/>
              <ac:picMk id="5" creationId="{D01030F8-8A84-B129-94C5-3542B1A6E84F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el"/>
              <a:t>Student’s Pack</a:t>
            </a:r>
            <a:endParaRPr lang="en-GB" dirty="0"/>
          </a:p>
        </p:txBody>
      </p:sp>
      <p:pic>
        <p:nvPicPr>
          <p:cNvPr id="2" name="Picture 1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3B6727F8-D5F3-FFCD-DBC6-AF27885DE7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5" y="6023842"/>
            <a:ext cx="1736439" cy="5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D01030F8-8A84-B129-94C5-3542B1A6E8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70" y="6344924"/>
            <a:ext cx="1068354" cy="3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238A949F-BF75-225E-35BE-465BC8CA9F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70" y="6344924"/>
            <a:ext cx="1068354" cy="3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e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4506B300-5936-06E3-84D0-7BE33E1764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70" y="6344924"/>
            <a:ext cx="1068354" cy="3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529743"/>
            <a:ext cx="5054598" cy="3860802"/>
          </a:xfrm>
        </p:spPr>
        <p:txBody>
          <a:bodyPr rtlCol="0"/>
          <a:lstStyle/>
          <a:p>
            <a:pPr rtl="0"/>
            <a:r>
              <a:rPr lang="el-GR" sz="4200" dirty="0"/>
              <a:t>Η ΔΗΜΟΚΡΑΤΙΑ ΤΗΣ ΕΕ ΣΕ ΔΡΑΣΗ</a:t>
            </a:r>
            <a:br>
              <a:rPr lang="en-US" sz="2800" dirty="0"/>
            </a:br>
            <a:r>
              <a:rPr lang="el" sz="2800" b="0" spc="-40" dirty="0"/>
              <a:t>Πείτε την άποψή σας με την </a:t>
            </a:r>
            <a:br>
              <a:rPr lang="en-US" sz="2800" b="0" dirty="0"/>
            </a:br>
            <a:r>
              <a:rPr lang="el" sz="2800" b="0" dirty="0"/>
              <a:t>Ευρωπαϊκή Πρωτοβουλία</a:t>
            </a:r>
            <a:br>
              <a:rPr lang="en-US" sz="2800" b="0" dirty="0"/>
            </a:br>
            <a:r>
              <a:rPr lang="el" sz="2800" b="0" dirty="0"/>
              <a:t>Πολιτών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362" y="1027041"/>
            <a:ext cx="3733276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el" sz="1900" dirty="0"/>
              <a:t>Ενότητα 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el" sz="1900" dirty="0"/>
              <a:t>Η Ευρωπαϊκή Πρωτοβουλία Πολιτών (ΕΠΠ)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EL2W">
            <a:hlinkClick r:id="" action="ppaction://media"/>
            <a:extLst>
              <a:ext uri="{FF2B5EF4-FFF2-40B4-BE49-F238E27FC236}">
                <a16:creationId xmlns:a16="http://schemas.microsoft.com/office/drawing/2014/main" id="{7F5C12EE-10E1-39CD-0215-7D30BF7A4A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996345"/>
            <a:ext cx="5683060" cy="5616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Βρείτε άλλα έξι άτομα από άλλες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έξι χώρες της ΕΕ, με τα οποία θα σχηματίσετε μια ομάδα.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Καθορίστε τους στόχους σας και ζητήστε από την Ευρωπαϊκή Επιτροπή να καταχωρίσει</a:t>
            </a: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την πρωτοβουλία.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Η πρωτοβουλία δημοσιεύεται στον ιστότοπο.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Συγκεντρώστε </a:t>
            </a:r>
            <a:r>
              <a:rPr lang="e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 εκατομμύριο υπογραφές, που θα προέρχονται από τουλάχιστον 7 χώρες της ΕΕ, εντός 12 μηνών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(ηλεκτρονικά ή σε χαρτί).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Υποβάλετε τις δηλώσεις υποστήριξης για επικύρωση.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"/>
            <a:ext cx="10515600" cy="1325563"/>
          </a:xfrm>
        </p:spPr>
        <p:txBody>
          <a:bodyPr rtlCol="0"/>
          <a:lstStyle/>
          <a:p>
            <a:pPr rtl="0"/>
            <a:r>
              <a:rPr lang="el" dirty="0"/>
              <a:t>Τα στάδια μιας ΕΠΠ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465939" y="996345"/>
            <a:ext cx="4464317" cy="5652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Υποβάλετε την πρωτοβουλία σας στην </a:t>
            </a:r>
            <a:r>
              <a:rPr lang="e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Ευρωπαϊκή Επιτροπή</a:t>
            </a: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Πραγματοποίηση συνάντησης με εκπροσώπους της </a:t>
            </a:r>
            <a:r>
              <a:rPr lang="e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Ευρωπαϊκής Επιτροπής</a:t>
            </a: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Διεξαγωγή δημόσιας ακρόασης στο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Ευρωπαϊκό Κοινοβούλιο.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Απάντηση από την Ευρωπαϊκή Επιτροπή.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Η Επιτροπή θα διατυπώσει ενδεχομένως τη δράση που θα προτείνει ως απάντηση </a:t>
            </a:r>
            <a:r>
              <a:rPr lang="e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στην πρωτοβουλία σας</a:t>
            </a:r>
            <a:r>
              <a:rPr lang="e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7067F619-6BD0-4925-9541-527A15158DDF}" label="Greek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6"/>
            <a:ext cx="4627979" cy="3024000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Γεωργία και δικαιώματα των ζώων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Περιβάλλον και κλίμα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Ασφάλεια των τροφίμων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Υγεία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Προστασία των καταναλωτών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Πολιτισμός και μέσα ενημέρωσης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"/>
              <a:t>Τομείς δράσης της ΕΕ (επιλογή)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302400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Εκπαίδευση, νεολαία και αθλητισμός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Ενέργεια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Απαγόρευση των διακρίσεων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Ανθρωπιστική βοήθεια 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Μεταφορές</a:t>
            </a:r>
          </a:p>
          <a:p>
            <a:pPr rtl="0"/>
            <a:r>
              <a:rPr lang="e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Κ.λπ.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"/>
              <a:t>Οργάνωση της εκστρατείας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Τι θα κάνατε για να βρείτε συνεργάτες/ριες σε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e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άλλες 6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e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χώρες της ΕΕ;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Πώς θα βρίσκατε χρηματοδότηση για την εκστρατεία σας;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Πώς θα «πουλούσατε» την ιδέα σας για να συγκεντρώσετε υπογραφές;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Πώς θα προσελκύατε την προσοχή των μέσων ενημέρωσης;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675B77-A6E0-483A-ABC4-7C72D53214AB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248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Open Sans</vt:lpstr>
      <vt:lpstr>Wingdings</vt:lpstr>
      <vt:lpstr>Arial</vt:lpstr>
      <vt:lpstr>Office Theme</vt:lpstr>
      <vt:lpstr>Η ΔΗΜΟΚΡΑΤΙΑ ΤΗΣ ΕΕ ΣΕ ΔΡΑΣΗ Πείτε την άποψή σας με την  Ευρωπαϊκή Πρωτοβουλία Πολιτών</vt:lpstr>
      <vt:lpstr>PowerPoint Presentation</vt:lpstr>
      <vt:lpstr>Τα στάδια μιας ΕΠΠ</vt:lpstr>
      <vt:lpstr>PowerPoint Presentation</vt:lpstr>
      <vt:lpstr>Τομείς δράσης της ΕΕ (επιλογή)</vt:lpstr>
      <vt:lpstr>Οργάνωση της εκστρατείας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2023-06-02T12:14:17Z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