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D3AB5-7600-447F-996E-0DA616363E56}" v="13" dt="2023-06-02T11:11:00.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92" d="100"/>
          <a:sy n="92" d="100"/>
        </p:scale>
        <p:origin x="1194" y="90"/>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47AD3AB5-7600-447F-996E-0DA616363E56}"/>
    <pc:docChg chg="undo custSel modSld modMainMaster">
      <pc:chgData name="LEVER Steven" userId="145c1310-78e0-4db2-831e-c364d1d3267c" providerId="ADAL" clId="{47AD3AB5-7600-447F-996E-0DA616363E56}" dt="2023-06-02T11:16:15.200" v="302" actId="465"/>
      <pc:docMkLst>
        <pc:docMk/>
      </pc:docMkLst>
      <pc:sldChg chg="modSp mod">
        <pc:chgData name="LEVER Steven" userId="145c1310-78e0-4db2-831e-c364d1d3267c" providerId="ADAL" clId="{47AD3AB5-7600-447F-996E-0DA616363E56}" dt="2023-06-02T11:01:31.704" v="17" actId="1035"/>
        <pc:sldMkLst>
          <pc:docMk/>
          <pc:sldMk cId="440021409" sldId="256"/>
        </pc:sldMkLst>
        <pc:spChg chg="mod">
          <ac:chgData name="LEVER Steven" userId="145c1310-78e0-4db2-831e-c364d1d3267c" providerId="ADAL" clId="{47AD3AB5-7600-447F-996E-0DA616363E56}" dt="2023-06-02T11:01:31.704" v="17" actId="1035"/>
          <ac:spMkLst>
            <pc:docMk/>
            <pc:sldMk cId="440021409" sldId="256"/>
            <ac:spMk id="2" creationId="{28AC42AB-2F62-DB78-0623-10761FA5B09F}"/>
          </ac:spMkLst>
        </pc:spChg>
      </pc:sldChg>
      <pc:sldChg chg="addSp delSp modSp mod delAnim modAnim">
        <pc:chgData name="LEVER Steven" userId="145c1310-78e0-4db2-831e-c364d1d3267c" providerId="ADAL" clId="{47AD3AB5-7600-447F-996E-0DA616363E56}" dt="2023-06-02T11:05:54.629" v="149" actId="1036"/>
        <pc:sldMkLst>
          <pc:docMk/>
          <pc:sldMk cId="1736037601" sldId="258"/>
        </pc:sldMkLst>
        <pc:spChg chg="add del mod">
          <ac:chgData name="LEVER Steven" userId="145c1310-78e0-4db2-831e-c364d1d3267c" providerId="ADAL" clId="{47AD3AB5-7600-447F-996E-0DA616363E56}" dt="2023-06-02T11:05:43.355" v="145"/>
          <ac:spMkLst>
            <pc:docMk/>
            <pc:sldMk cId="1736037601" sldId="258"/>
            <ac:spMk id="3" creationId="{70626C58-F5D8-AD2F-8A1F-9FBBDA30C1EB}"/>
          </ac:spMkLst>
        </pc:spChg>
        <pc:picChg chg="add mod">
          <ac:chgData name="LEVER Steven" userId="145c1310-78e0-4db2-831e-c364d1d3267c" providerId="ADAL" clId="{47AD3AB5-7600-447F-996E-0DA616363E56}" dt="2023-06-02T11:05:54.629" v="149" actId="1036"/>
          <ac:picMkLst>
            <pc:docMk/>
            <pc:sldMk cId="1736037601" sldId="258"/>
            <ac:picMk id="4" creationId="{240614C1-8113-9530-B835-FC5EBCF11FA1}"/>
          </ac:picMkLst>
        </pc:picChg>
        <pc:picChg chg="del">
          <ac:chgData name="LEVER Steven" userId="145c1310-78e0-4db2-831e-c364d1d3267c" providerId="ADAL" clId="{47AD3AB5-7600-447F-996E-0DA616363E56}" dt="2023-06-02T11:04:48.042" v="144" actId="478"/>
          <ac:picMkLst>
            <pc:docMk/>
            <pc:sldMk cId="1736037601" sldId="258"/>
            <ac:picMk id="6" creationId="{FC937AC9-4004-17F7-660E-8622E92DBFD6}"/>
          </ac:picMkLst>
        </pc:picChg>
      </pc:sldChg>
      <pc:sldChg chg="delSp modSp mod">
        <pc:chgData name="LEVER Steven" userId="145c1310-78e0-4db2-831e-c364d1d3267c" providerId="ADAL" clId="{47AD3AB5-7600-447F-996E-0DA616363E56}" dt="2023-06-02T11:09:01.040" v="229" actId="14100"/>
        <pc:sldMkLst>
          <pc:docMk/>
          <pc:sldMk cId="1762961032" sldId="259"/>
        </pc:sldMkLst>
        <pc:spChg chg="mod">
          <ac:chgData name="LEVER Steven" userId="145c1310-78e0-4db2-831e-c364d1d3267c" providerId="ADAL" clId="{47AD3AB5-7600-447F-996E-0DA616363E56}" dt="2023-06-02T11:09:01.040" v="229" actId="14100"/>
          <ac:spMkLst>
            <pc:docMk/>
            <pc:sldMk cId="1762961032" sldId="259"/>
            <ac:spMk id="2" creationId="{251741CA-62F8-AF8F-39CA-F9C52372C9F6}"/>
          </ac:spMkLst>
        </pc:spChg>
        <pc:spChg chg="mod">
          <ac:chgData name="LEVER Steven" userId="145c1310-78e0-4db2-831e-c364d1d3267c" providerId="ADAL" clId="{47AD3AB5-7600-447F-996E-0DA616363E56}" dt="2023-06-02T11:08:09.684" v="159" actId="14100"/>
          <ac:spMkLst>
            <pc:docMk/>
            <pc:sldMk cId="1762961032" sldId="259"/>
            <ac:spMk id="11" creationId="{E3D62B85-EDE9-CA26-6700-B78EB1D24A72}"/>
          </ac:spMkLst>
        </pc:spChg>
        <pc:spChg chg="del mod topLvl">
          <ac:chgData name="LEVER Steven" userId="145c1310-78e0-4db2-831e-c364d1d3267c" providerId="ADAL" clId="{47AD3AB5-7600-447F-996E-0DA616363E56}" dt="2023-06-02T11:07:43.067" v="158" actId="478"/>
          <ac:spMkLst>
            <pc:docMk/>
            <pc:sldMk cId="1762961032" sldId="259"/>
            <ac:spMk id="33" creationId="{46EE156E-CFF0-C31B-9B08-76308CCDD543}"/>
          </ac:spMkLst>
        </pc:spChg>
        <pc:spChg chg="mod">
          <ac:chgData name="LEVER Steven" userId="145c1310-78e0-4db2-831e-c364d1d3267c" providerId="ADAL" clId="{47AD3AB5-7600-447F-996E-0DA616363E56}" dt="2023-06-02T11:07:39.378" v="157" actId="165"/>
          <ac:spMkLst>
            <pc:docMk/>
            <pc:sldMk cId="1762961032" sldId="259"/>
            <ac:spMk id="53" creationId="{EDAD1769-12F7-17D7-1850-27BEF95FCF3F}"/>
          </ac:spMkLst>
        </pc:spChg>
        <pc:spChg chg="del mod topLvl">
          <ac:chgData name="LEVER Steven" userId="145c1310-78e0-4db2-831e-c364d1d3267c" providerId="ADAL" clId="{47AD3AB5-7600-447F-996E-0DA616363E56}" dt="2023-06-02T11:07:24.518" v="155" actId="478"/>
          <ac:spMkLst>
            <pc:docMk/>
            <pc:sldMk cId="1762961032" sldId="259"/>
            <ac:spMk id="142" creationId="{D9F61C42-BA67-6F8F-C077-6F008D03C6B2}"/>
          </ac:spMkLst>
        </pc:spChg>
        <pc:spChg chg="mod topLvl">
          <ac:chgData name="LEVER Steven" userId="145c1310-78e0-4db2-831e-c364d1d3267c" providerId="ADAL" clId="{47AD3AB5-7600-447F-996E-0DA616363E56}" dt="2023-06-02T11:07:33.024" v="156" actId="165"/>
          <ac:spMkLst>
            <pc:docMk/>
            <pc:sldMk cId="1762961032" sldId="259"/>
            <ac:spMk id="144" creationId="{C2D25D86-CC7E-F06A-EF3A-8D053D81503B}"/>
          </ac:spMkLst>
        </pc:spChg>
        <pc:grpChg chg="del">
          <ac:chgData name="LEVER Steven" userId="145c1310-78e0-4db2-831e-c364d1d3267c" providerId="ADAL" clId="{47AD3AB5-7600-447F-996E-0DA616363E56}" dt="2023-06-02T11:07:39.378" v="157" actId="165"/>
          <ac:grpSpMkLst>
            <pc:docMk/>
            <pc:sldMk cId="1762961032" sldId="259"/>
            <ac:grpSpMk id="32" creationId="{A6E462AD-4171-7911-414B-9F114770C7FF}"/>
          </ac:grpSpMkLst>
        </pc:grpChg>
        <pc:grpChg chg="mod topLvl">
          <ac:chgData name="LEVER Steven" userId="145c1310-78e0-4db2-831e-c364d1d3267c" providerId="ADAL" clId="{47AD3AB5-7600-447F-996E-0DA616363E56}" dt="2023-06-02T11:07:39.378" v="157" actId="165"/>
          <ac:grpSpMkLst>
            <pc:docMk/>
            <pc:sldMk cId="1762961032" sldId="259"/>
            <ac:grpSpMk id="52" creationId="{2EA39645-180D-C6C8-1DF6-A08097C4A7F4}"/>
          </ac:grpSpMkLst>
        </pc:grpChg>
        <pc:grpChg chg="del">
          <ac:chgData name="LEVER Steven" userId="145c1310-78e0-4db2-831e-c364d1d3267c" providerId="ADAL" clId="{47AD3AB5-7600-447F-996E-0DA616363E56}" dt="2023-06-02T11:07:18.816" v="154" actId="165"/>
          <ac:grpSpMkLst>
            <pc:docMk/>
            <pc:sldMk cId="1762961032" sldId="259"/>
            <ac:grpSpMk id="141" creationId="{1E1EE124-FE5A-4FC5-C5F4-6FDEF2225FDA}"/>
          </ac:grpSpMkLst>
        </pc:grpChg>
        <pc:grpChg chg="del mod topLvl">
          <ac:chgData name="LEVER Steven" userId="145c1310-78e0-4db2-831e-c364d1d3267c" providerId="ADAL" clId="{47AD3AB5-7600-447F-996E-0DA616363E56}" dt="2023-06-02T11:07:33.024" v="156" actId="165"/>
          <ac:grpSpMkLst>
            <pc:docMk/>
            <pc:sldMk cId="1762961032" sldId="259"/>
            <ac:grpSpMk id="143" creationId="{1A77F81C-9A7F-4D18-CC51-E1CFB2803BDB}"/>
          </ac:grpSpMkLst>
        </pc:grpChg>
        <pc:picChg chg="mod">
          <ac:chgData name="LEVER Steven" userId="145c1310-78e0-4db2-831e-c364d1d3267c" providerId="ADAL" clId="{47AD3AB5-7600-447F-996E-0DA616363E56}" dt="2023-06-02T11:07:39.378" v="157" actId="165"/>
          <ac:picMkLst>
            <pc:docMk/>
            <pc:sldMk cId="1762961032" sldId="259"/>
            <ac:picMk id="60" creationId="{D3423AAD-E0E5-F285-66C7-7A9AF7797674}"/>
          </ac:picMkLst>
        </pc:picChg>
        <pc:picChg chg="mod topLvl">
          <ac:chgData name="LEVER Steven" userId="145c1310-78e0-4db2-831e-c364d1d3267c" providerId="ADAL" clId="{47AD3AB5-7600-447F-996E-0DA616363E56}" dt="2023-06-02T11:07:33.024" v="156" actId="165"/>
          <ac:picMkLst>
            <pc:docMk/>
            <pc:sldMk cId="1762961032" sldId="259"/>
            <ac:picMk id="145" creationId="{BB821641-D9B5-7FA8-848C-F4796670733D}"/>
          </ac:picMkLst>
        </pc:picChg>
      </pc:sldChg>
      <pc:sldChg chg="addSp delSp modSp mod delAnim modAnim">
        <pc:chgData name="LEVER Steven" userId="145c1310-78e0-4db2-831e-c364d1d3267c" providerId="ADAL" clId="{47AD3AB5-7600-447F-996E-0DA616363E56}" dt="2023-06-02T11:06:51.531" v="153" actId="14100"/>
        <pc:sldMkLst>
          <pc:docMk/>
          <pc:sldMk cId="152033157" sldId="266"/>
        </pc:sldMkLst>
        <pc:spChg chg="add del mod">
          <ac:chgData name="LEVER Steven" userId="145c1310-78e0-4db2-831e-c364d1d3267c" providerId="ADAL" clId="{47AD3AB5-7600-447F-996E-0DA616363E56}" dt="2023-06-02T11:06:46.902" v="151"/>
          <ac:spMkLst>
            <pc:docMk/>
            <pc:sldMk cId="152033157" sldId="266"/>
            <ac:spMk id="10" creationId="{228693EE-6E48-389F-39CF-EF0463097984}"/>
          </ac:spMkLst>
        </pc:spChg>
        <pc:picChg chg="del">
          <ac:chgData name="LEVER Steven" userId="145c1310-78e0-4db2-831e-c364d1d3267c" providerId="ADAL" clId="{47AD3AB5-7600-447F-996E-0DA616363E56}" dt="2023-06-02T11:06:41.593" v="150" actId="478"/>
          <ac:picMkLst>
            <pc:docMk/>
            <pc:sldMk cId="152033157" sldId="266"/>
            <ac:picMk id="6" creationId="{2430FF69-0B0F-2671-FBB2-6070E2F2520E}"/>
          </ac:picMkLst>
        </pc:picChg>
        <pc:picChg chg="add mod">
          <ac:chgData name="LEVER Steven" userId="145c1310-78e0-4db2-831e-c364d1d3267c" providerId="ADAL" clId="{47AD3AB5-7600-447F-996E-0DA616363E56}" dt="2023-06-02T11:06:51.531" v="153" actId="14100"/>
          <ac:picMkLst>
            <pc:docMk/>
            <pc:sldMk cId="152033157" sldId="266"/>
            <ac:picMk id="11" creationId="{622C91B9-12E6-224D-A4C3-5A6FA0ABFFD4}"/>
          </ac:picMkLst>
        </pc:picChg>
      </pc:sldChg>
      <pc:sldChg chg="delSp modSp mod">
        <pc:chgData name="LEVER Steven" userId="145c1310-78e0-4db2-831e-c364d1d3267c" providerId="ADAL" clId="{47AD3AB5-7600-447F-996E-0DA616363E56}" dt="2023-06-02T11:10:16.320" v="246" actId="20577"/>
        <pc:sldMkLst>
          <pc:docMk/>
          <pc:sldMk cId="3834923768" sldId="268"/>
        </pc:sldMkLst>
        <pc:spChg chg="mod">
          <ac:chgData name="LEVER Steven" userId="145c1310-78e0-4db2-831e-c364d1d3267c" providerId="ADAL" clId="{47AD3AB5-7600-447F-996E-0DA616363E56}" dt="2023-06-02T11:09:41.703" v="242" actId="1076"/>
          <ac:spMkLst>
            <pc:docMk/>
            <pc:sldMk cId="3834923768" sldId="268"/>
            <ac:spMk id="3" creationId="{A55F3619-10C5-C386-16C4-5388D0038467}"/>
          </ac:spMkLst>
        </pc:spChg>
        <pc:spChg chg="del">
          <ac:chgData name="LEVER Steven" userId="145c1310-78e0-4db2-831e-c364d1d3267c" providerId="ADAL" clId="{47AD3AB5-7600-447F-996E-0DA616363E56}" dt="2023-06-02T11:09:10.897" v="230" actId="478"/>
          <ac:spMkLst>
            <pc:docMk/>
            <pc:sldMk cId="3834923768" sldId="268"/>
            <ac:spMk id="6" creationId="{7FF54560-F085-24FD-8DA0-9E8D1DFBC4F6}"/>
          </ac:spMkLst>
        </pc:spChg>
        <pc:spChg chg="mod">
          <ac:chgData name="LEVER Steven" userId="145c1310-78e0-4db2-831e-c364d1d3267c" providerId="ADAL" clId="{47AD3AB5-7600-447F-996E-0DA616363E56}" dt="2023-06-02T11:09:47.430" v="243" actId="1076"/>
          <ac:spMkLst>
            <pc:docMk/>
            <pc:sldMk cId="3834923768" sldId="268"/>
            <ac:spMk id="18" creationId="{FA84A22D-45AB-3BAE-9189-88292D2B77E4}"/>
          </ac:spMkLst>
        </pc:spChg>
        <pc:spChg chg="mod">
          <ac:chgData name="LEVER Steven" userId="145c1310-78e0-4db2-831e-c364d1d3267c" providerId="ADAL" clId="{47AD3AB5-7600-447F-996E-0DA616363E56}" dt="2023-06-02T11:10:16.320" v="246" actId="20577"/>
          <ac:spMkLst>
            <pc:docMk/>
            <pc:sldMk cId="3834923768" sldId="268"/>
            <ac:spMk id="20" creationId="{8802A540-484A-10BE-CFDE-1A5F2F86AFC4}"/>
          </ac:spMkLst>
        </pc:spChg>
        <pc:picChg chg="mod">
          <ac:chgData name="LEVER Steven" userId="145c1310-78e0-4db2-831e-c364d1d3267c" providerId="ADAL" clId="{47AD3AB5-7600-447F-996E-0DA616363E56}" dt="2023-06-02T11:09:56.476" v="244" actId="1076"/>
          <ac:picMkLst>
            <pc:docMk/>
            <pc:sldMk cId="3834923768" sldId="268"/>
            <ac:picMk id="1026" creationId="{8DCF007F-AC1A-D55A-78A2-E53D43F74FD9}"/>
          </ac:picMkLst>
        </pc:picChg>
      </pc:sldChg>
      <pc:sldChg chg="addSp delSp modSp mod delAnim modAnim">
        <pc:chgData name="LEVER Steven" userId="145c1310-78e0-4db2-831e-c364d1d3267c" providerId="ADAL" clId="{47AD3AB5-7600-447F-996E-0DA616363E56}" dt="2023-06-02T11:11:09.532" v="254" actId="14100"/>
        <pc:sldMkLst>
          <pc:docMk/>
          <pc:sldMk cId="1172145110" sldId="269"/>
        </pc:sldMkLst>
        <pc:spChg chg="add del mod">
          <ac:chgData name="LEVER Steven" userId="145c1310-78e0-4db2-831e-c364d1d3267c" providerId="ADAL" clId="{47AD3AB5-7600-447F-996E-0DA616363E56}" dt="2023-06-02T11:11:00.694" v="250"/>
          <ac:spMkLst>
            <pc:docMk/>
            <pc:sldMk cId="1172145110" sldId="269"/>
            <ac:spMk id="10" creationId="{44117BBE-CF4F-8C93-E624-446A3A43385F}"/>
          </ac:spMkLst>
        </pc:spChg>
        <pc:picChg chg="del">
          <ac:chgData name="LEVER Steven" userId="145c1310-78e0-4db2-831e-c364d1d3267c" providerId="ADAL" clId="{47AD3AB5-7600-447F-996E-0DA616363E56}" dt="2023-06-02T11:10:36.376" v="249" actId="478"/>
          <ac:picMkLst>
            <pc:docMk/>
            <pc:sldMk cId="1172145110" sldId="269"/>
            <ac:picMk id="4" creationId="{5DDD308D-4E1C-2A26-E732-542B6F3B40F6}"/>
          </ac:picMkLst>
        </pc:picChg>
        <pc:picChg chg="add mod">
          <ac:chgData name="LEVER Steven" userId="145c1310-78e0-4db2-831e-c364d1d3267c" providerId="ADAL" clId="{47AD3AB5-7600-447F-996E-0DA616363E56}" dt="2023-06-02T11:11:09.532" v="254" actId="14100"/>
          <ac:picMkLst>
            <pc:docMk/>
            <pc:sldMk cId="1172145110" sldId="269"/>
            <ac:picMk id="11" creationId="{33EE924A-BB8C-FD0E-7BC7-22549F665F09}"/>
          </ac:picMkLst>
        </pc:picChg>
      </pc:sldChg>
      <pc:sldChg chg="modSp mod">
        <pc:chgData name="LEVER Steven" userId="145c1310-78e0-4db2-831e-c364d1d3267c" providerId="ADAL" clId="{47AD3AB5-7600-447F-996E-0DA616363E56}" dt="2023-06-02T11:10:29.648" v="248" actId="20577"/>
        <pc:sldMkLst>
          <pc:docMk/>
          <pc:sldMk cId="1062535801" sldId="271"/>
        </pc:sldMkLst>
        <pc:spChg chg="mod">
          <ac:chgData name="LEVER Steven" userId="145c1310-78e0-4db2-831e-c364d1d3267c" providerId="ADAL" clId="{47AD3AB5-7600-447F-996E-0DA616363E56}" dt="2023-06-02T11:10:29.648" v="248" actId="20577"/>
          <ac:spMkLst>
            <pc:docMk/>
            <pc:sldMk cId="1062535801" sldId="271"/>
            <ac:spMk id="269" creationId="{C5C5FB50-C3EB-DA0E-48AE-FB308F6DE99A}"/>
          </ac:spMkLst>
        </pc:spChg>
      </pc:sldChg>
      <pc:sldChg chg="modSp mod">
        <pc:chgData name="LEVER Steven" userId="145c1310-78e0-4db2-831e-c364d1d3267c" providerId="ADAL" clId="{47AD3AB5-7600-447F-996E-0DA616363E56}" dt="2023-06-02T11:14:22.431" v="274" actId="1076"/>
        <pc:sldMkLst>
          <pc:docMk/>
          <pc:sldMk cId="3868851464" sldId="272"/>
        </pc:sldMkLst>
        <pc:spChg chg="mod">
          <ac:chgData name="LEVER Steven" userId="145c1310-78e0-4db2-831e-c364d1d3267c" providerId="ADAL" clId="{47AD3AB5-7600-447F-996E-0DA616363E56}" dt="2023-06-02T11:12:56.978" v="265" actId="20577"/>
          <ac:spMkLst>
            <pc:docMk/>
            <pc:sldMk cId="3868851464" sldId="272"/>
            <ac:spMk id="3" creationId="{0A923879-56CF-B692-7DBC-F2B90DF53401}"/>
          </ac:spMkLst>
        </pc:spChg>
        <pc:spChg chg="mod">
          <ac:chgData name="LEVER Steven" userId="145c1310-78e0-4db2-831e-c364d1d3267c" providerId="ADAL" clId="{47AD3AB5-7600-447F-996E-0DA616363E56}" dt="2023-06-02T11:14:22.431" v="274" actId="1076"/>
          <ac:spMkLst>
            <pc:docMk/>
            <pc:sldMk cId="3868851464" sldId="272"/>
            <ac:spMk id="4" creationId="{EE6FB89E-0613-4FD9-CD27-0CB8E55B095F}"/>
          </ac:spMkLst>
        </pc:spChg>
        <pc:spChg chg="mod">
          <ac:chgData name="LEVER Steven" userId="145c1310-78e0-4db2-831e-c364d1d3267c" providerId="ADAL" clId="{47AD3AB5-7600-447F-996E-0DA616363E56}" dt="2023-06-02T11:13:55.026" v="271" actId="1076"/>
          <ac:spMkLst>
            <pc:docMk/>
            <pc:sldMk cId="3868851464" sldId="272"/>
            <ac:spMk id="5" creationId="{3DEF80FB-9D62-3D4E-08FF-7D229EAB828A}"/>
          </ac:spMkLst>
        </pc:spChg>
        <pc:spChg chg="mod">
          <ac:chgData name="LEVER Steven" userId="145c1310-78e0-4db2-831e-c364d1d3267c" providerId="ADAL" clId="{47AD3AB5-7600-447F-996E-0DA616363E56}" dt="2023-06-02T11:13:44.165" v="269" actId="1076"/>
          <ac:spMkLst>
            <pc:docMk/>
            <pc:sldMk cId="3868851464" sldId="272"/>
            <ac:spMk id="6" creationId="{3569FF27-76F7-104D-F89B-7192EC5161A3}"/>
          </ac:spMkLst>
        </pc:spChg>
        <pc:spChg chg="mod">
          <ac:chgData name="LEVER Steven" userId="145c1310-78e0-4db2-831e-c364d1d3267c" providerId="ADAL" clId="{47AD3AB5-7600-447F-996E-0DA616363E56}" dt="2023-06-02T11:13:25.955" v="268" actId="1076"/>
          <ac:spMkLst>
            <pc:docMk/>
            <pc:sldMk cId="3868851464" sldId="272"/>
            <ac:spMk id="7" creationId="{3D8BCA68-1E83-A3A2-286C-847AEB747F21}"/>
          </ac:spMkLst>
        </pc:spChg>
      </pc:sldChg>
      <pc:sldChg chg="modSp mod">
        <pc:chgData name="LEVER Steven" userId="145c1310-78e0-4db2-831e-c364d1d3267c" providerId="ADAL" clId="{47AD3AB5-7600-447F-996E-0DA616363E56}" dt="2023-06-02T11:15:40.958" v="294" actId="465"/>
        <pc:sldMkLst>
          <pc:docMk/>
          <pc:sldMk cId="1532651043" sldId="273"/>
        </pc:sldMkLst>
        <pc:spChg chg="mod">
          <ac:chgData name="LEVER Steven" userId="145c1310-78e0-4db2-831e-c364d1d3267c" providerId="ADAL" clId="{47AD3AB5-7600-447F-996E-0DA616363E56}" dt="2023-06-02T11:15:02.149" v="284" actId="465"/>
          <ac:spMkLst>
            <pc:docMk/>
            <pc:sldMk cId="1532651043" sldId="273"/>
            <ac:spMk id="3" creationId="{0A622CDD-DC58-3556-1FF2-C4DC46547F57}"/>
          </ac:spMkLst>
        </pc:spChg>
        <pc:spChg chg="mod">
          <ac:chgData name="LEVER Steven" userId="145c1310-78e0-4db2-831e-c364d1d3267c" providerId="ADAL" clId="{47AD3AB5-7600-447F-996E-0DA616363E56}" dt="2023-06-02T11:15:02.149" v="284" actId="465"/>
          <ac:spMkLst>
            <pc:docMk/>
            <pc:sldMk cId="1532651043" sldId="273"/>
            <ac:spMk id="4" creationId="{7C377D7E-543F-A870-A06B-07A23CD13ECF}"/>
          </ac:spMkLst>
        </pc:spChg>
        <pc:spChg chg="mod">
          <ac:chgData name="LEVER Steven" userId="145c1310-78e0-4db2-831e-c364d1d3267c" providerId="ADAL" clId="{47AD3AB5-7600-447F-996E-0DA616363E56}" dt="2023-06-02T11:15:02.149" v="284" actId="465"/>
          <ac:spMkLst>
            <pc:docMk/>
            <pc:sldMk cId="1532651043" sldId="273"/>
            <ac:spMk id="5" creationId="{AF06E00C-E8C4-8269-ED27-AFE1A730BD1C}"/>
          </ac:spMkLst>
        </pc:spChg>
        <pc:spChg chg="mod">
          <ac:chgData name="LEVER Steven" userId="145c1310-78e0-4db2-831e-c364d1d3267c" providerId="ADAL" clId="{47AD3AB5-7600-447F-996E-0DA616363E56}" dt="2023-06-02T11:15:25.849" v="293" actId="465"/>
          <ac:spMkLst>
            <pc:docMk/>
            <pc:sldMk cId="1532651043" sldId="273"/>
            <ac:spMk id="8" creationId="{E9FA5F16-DE13-553B-1AB6-409A3A0A6AB4}"/>
          </ac:spMkLst>
        </pc:spChg>
        <pc:spChg chg="mod">
          <ac:chgData name="LEVER Steven" userId="145c1310-78e0-4db2-831e-c364d1d3267c" providerId="ADAL" clId="{47AD3AB5-7600-447F-996E-0DA616363E56}" dt="2023-06-02T11:15:25.849" v="293" actId="465"/>
          <ac:spMkLst>
            <pc:docMk/>
            <pc:sldMk cId="1532651043" sldId="273"/>
            <ac:spMk id="9" creationId="{BF2A7977-D314-E0A2-7EF1-6D051CA30E1F}"/>
          </ac:spMkLst>
        </pc:spChg>
        <pc:spChg chg="mod">
          <ac:chgData name="LEVER Steven" userId="145c1310-78e0-4db2-831e-c364d1d3267c" providerId="ADAL" clId="{47AD3AB5-7600-447F-996E-0DA616363E56}" dt="2023-06-02T11:15:25.849" v="293" actId="465"/>
          <ac:spMkLst>
            <pc:docMk/>
            <pc:sldMk cId="1532651043" sldId="273"/>
            <ac:spMk id="10" creationId="{C725E3D3-447C-1B70-D81F-9675B85071AE}"/>
          </ac:spMkLst>
        </pc:spChg>
        <pc:spChg chg="mod">
          <ac:chgData name="LEVER Steven" userId="145c1310-78e0-4db2-831e-c364d1d3267c" providerId="ADAL" clId="{47AD3AB5-7600-447F-996E-0DA616363E56}" dt="2023-06-02T11:15:25.849" v="293" actId="465"/>
          <ac:spMkLst>
            <pc:docMk/>
            <pc:sldMk cId="1532651043" sldId="273"/>
            <ac:spMk id="11" creationId="{771B4567-E56A-1EE2-B715-E74F9F1213EF}"/>
          </ac:spMkLst>
        </pc:spChg>
        <pc:spChg chg="mod">
          <ac:chgData name="LEVER Steven" userId="145c1310-78e0-4db2-831e-c364d1d3267c" providerId="ADAL" clId="{47AD3AB5-7600-447F-996E-0DA616363E56}" dt="2023-06-02T11:15:15.975" v="292" actId="14100"/>
          <ac:spMkLst>
            <pc:docMk/>
            <pc:sldMk cId="1532651043" sldId="273"/>
            <ac:spMk id="18" creationId="{58FC5B81-A198-3F25-2FBA-ACF66CD595F2}"/>
          </ac:spMkLst>
        </pc:spChg>
        <pc:spChg chg="mod">
          <ac:chgData name="LEVER Steven" userId="145c1310-78e0-4db2-831e-c364d1d3267c" providerId="ADAL" clId="{47AD3AB5-7600-447F-996E-0DA616363E56}" dt="2023-06-02T11:15:40.958" v="294" actId="465"/>
          <ac:spMkLst>
            <pc:docMk/>
            <pc:sldMk cId="1532651043" sldId="273"/>
            <ac:spMk id="19" creationId="{0B4D215E-D6E7-D6FF-DD89-0C430DFA18D3}"/>
          </ac:spMkLst>
        </pc:spChg>
        <pc:spChg chg="mod">
          <ac:chgData name="LEVER Steven" userId="145c1310-78e0-4db2-831e-c364d1d3267c" providerId="ADAL" clId="{47AD3AB5-7600-447F-996E-0DA616363E56}" dt="2023-06-02T11:15:40.958" v="294" actId="465"/>
          <ac:spMkLst>
            <pc:docMk/>
            <pc:sldMk cId="1532651043" sldId="273"/>
            <ac:spMk id="23" creationId="{3C8B439C-CB0E-40B0-346E-B4D930284831}"/>
          </ac:spMkLst>
        </pc:spChg>
      </pc:sldChg>
      <pc:sldChg chg="modSp mod">
        <pc:chgData name="LEVER Steven" userId="145c1310-78e0-4db2-831e-c364d1d3267c" providerId="ADAL" clId="{47AD3AB5-7600-447F-996E-0DA616363E56}" dt="2023-06-02T11:16:15.200" v="302" actId="465"/>
        <pc:sldMkLst>
          <pc:docMk/>
          <pc:sldMk cId="3241230454" sldId="274"/>
        </pc:sldMkLst>
        <pc:spChg chg="mod">
          <ac:chgData name="LEVER Steven" userId="145c1310-78e0-4db2-831e-c364d1d3267c" providerId="ADAL" clId="{47AD3AB5-7600-447F-996E-0DA616363E56}" dt="2023-06-02T11:16:05.690" v="301" actId="1076"/>
          <ac:spMkLst>
            <pc:docMk/>
            <pc:sldMk cId="3241230454" sldId="274"/>
            <ac:spMk id="9" creationId="{8C118793-C2FB-8E27-E4F8-3186BA861DC8}"/>
          </ac:spMkLst>
        </pc:spChg>
        <pc:spChg chg="mod">
          <ac:chgData name="LEVER Steven" userId="145c1310-78e0-4db2-831e-c364d1d3267c" providerId="ADAL" clId="{47AD3AB5-7600-447F-996E-0DA616363E56}" dt="2023-06-02T11:16:00.160" v="300" actId="14100"/>
          <ac:spMkLst>
            <pc:docMk/>
            <pc:sldMk cId="3241230454" sldId="274"/>
            <ac:spMk id="10" creationId="{BA174093-3D6D-051D-7312-B2465AAF1BAD}"/>
          </ac:spMkLst>
        </pc:spChg>
        <pc:spChg chg="mod">
          <ac:chgData name="LEVER Steven" userId="145c1310-78e0-4db2-831e-c364d1d3267c" providerId="ADAL" clId="{47AD3AB5-7600-447F-996E-0DA616363E56}" dt="2023-06-02T11:16:15.200" v="302" actId="465"/>
          <ac:spMkLst>
            <pc:docMk/>
            <pc:sldMk cId="3241230454" sldId="274"/>
            <ac:spMk id="12" creationId="{0AE50CDD-A292-33F8-0BE3-F5BB93A63546}"/>
          </ac:spMkLst>
        </pc:spChg>
        <pc:spChg chg="mod">
          <ac:chgData name="LEVER Steven" userId="145c1310-78e0-4db2-831e-c364d1d3267c" providerId="ADAL" clId="{47AD3AB5-7600-447F-996E-0DA616363E56}" dt="2023-06-02T11:01:19.385" v="2" actId="27636"/>
          <ac:spMkLst>
            <pc:docMk/>
            <pc:sldMk cId="3241230454" sldId="274"/>
            <ac:spMk id="42" creationId="{17F54A7F-C20F-D7EF-1FE2-F3C6196FAFE0}"/>
          </ac:spMkLst>
        </pc:spChg>
      </pc:sldChg>
      <pc:sldMasterChg chg="modSldLayout">
        <pc:chgData name="LEVER Steven" userId="145c1310-78e0-4db2-831e-c364d1d3267c" providerId="ADAL" clId="{47AD3AB5-7600-447F-996E-0DA616363E56}" dt="2023-06-02T11:04:37.914" v="143" actId="1035"/>
        <pc:sldMasterMkLst>
          <pc:docMk/>
          <pc:sldMasterMk cId="2651415450" sldId="2147483648"/>
        </pc:sldMasterMkLst>
        <pc:sldLayoutChg chg="addSp delSp modSp mod">
          <pc:chgData name="LEVER Steven" userId="145c1310-78e0-4db2-831e-c364d1d3267c" providerId="ADAL" clId="{47AD3AB5-7600-447F-996E-0DA616363E56}" dt="2023-06-02T11:02:55.167" v="57" actId="1035"/>
          <pc:sldLayoutMkLst>
            <pc:docMk/>
            <pc:sldMasterMk cId="2651415450" sldId="2147483648"/>
            <pc:sldLayoutMk cId="3594087079" sldId="2147483649"/>
          </pc:sldLayoutMkLst>
          <pc:picChg chg="add mod">
            <ac:chgData name="LEVER Steven" userId="145c1310-78e0-4db2-831e-c364d1d3267c" providerId="ADAL" clId="{47AD3AB5-7600-447F-996E-0DA616363E56}" dt="2023-06-02T11:02:55.167" v="57" actId="1035"/>
            <ac:picMkLst>
              <pc:docMk/>
              <pc:sldMasterMk cId="2651415450" sldId="2147483648"/>
              <pc:sldLayoutMk cId="3594087079" sldId="2147483649"/>
              <ac:picMk id="6" creationId="{D2FFC55C-3A02-5A28-3CA7-02E6B4E33D99}"/>
            </ac:picMkLst>
          </pc:picChg>
          <pc:picChg chg="del">
            <ac:chgData name="LEVER Steven" userId="145c1310-78e0-4db2-831e-c364d1d3267c" providerId="ADAL" clId="{47AD3AB5-7600-447F-996E-0DA616363E56}" dt="2023-06-02T11:02:50.791" v="25"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47AD3AB5-7600-447F-996E-0DA616363E56}" dt="2023-06-02T11:04:07.679" v="117" actId="1035"/>
          <pc:sldLayoutMkLst>
            <pc:docMk/>
            <pc:sldMasterMk cId="2651415450" sldId="2147483648"/>
            <pc:sldLayoutMk cId="82903360" sldId="2147483650"/>
          </pc:sldLayoutMkLst>
          <pc:picChg chg="add mod">
            <ac:chgData name="LEVER Steven" userId="145c1310-78e0-4db2-831e-c364d1d3267c" providerId="ADAL" clId="{47AD3AB5-7600-447F-996E-0DA616363E56}" dt="2023-06-02T11:04:07.679" v="117" actId="1035"/>
            <ac:picMkLst>
              <pc:docMk/>
              <pc:sldMasterMk cId="2651415450" sldId="2147483648"/>
              <pc:sldLayoutMk cId="82903360" sldId="2147483650"/>
              <ac:picMk id="4" creationId="{2A7ADD82-2019-E12C-E76D-92A5F9551E07}"/>
            </ac:picMkLst>
          </pc:picChg>
          <pc:picChg chg="del">
            <ac:chgData name="LEVER Steven" userId="145c1310-78e0-4db2-831e-c364d1d3267c" providerId="ADAL" clId="{47AD3AB5-7600-447F-996E-0DA616363E56}" dt="2023-06-02T11:04:03.087" v="93"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47AD3AB5-7600-447F-996E-0DA616363E56}" dt="2023-06-02T11:04:37.914" v="143" actId="1035"/>
          <pc:sldLayoutMkLst>
            <pc:docMk/>
            <pc:sldMasterMk cId="2651415450" sldId="2147483648"/>
            <pc:sldLayoutMk cId="3056172196" sldId="2147483662"/>
          </pc:sldLayoutMkLst>
          <pc:picChg chg="add mod">
            <ac:chgData name="LEVER Steven" userId="145c1310-78e0-4db2-831e-c364d1d3267c" providerId="ADAL" clId="{47AD3AB5-7600-447F-996E-0DA616363E56}" dt="2023-06-02T11:04:37.914" v="143" actId="1035"/>
            <ac:picMkLst>
              <pc:docMk/>
              <pc:sldMasterMk cId="2651415450" sldId="2147483648"/>
              <pc:sldLayoutMk cId="3056172196" sldId="2147483662"/>
              <ac:picMk id="5" creationId="{FAF88C70-5A49-DE1F-E4DD-B9309784E91E}"/>
            </ac:picMkLst>
          </pc:picChg>
          <pc:picChg chg="del">
            <ac:chgData name="LEVER Steven" userId="145c1310-78e0-4db2-831e-c364d1d3267c" providerId="ADAL" clId="{47AD3AB5-7600-447F-996E-0DA616363E56}" dt="2023-06-02T11:04:32.997" v="120"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47AD3AB5-7600-447F-996E-0DA616363E56}" dt="2023-06-02T11:03:30.740" v="89" actId="1036"/>
          <pc:sldLayoutMkLst>
            <pc:docMk/>
            <pc:sldMasterMk cId="2651415450" sldId="2147483648"/>
            <pc:sldLayoutMk cId="615880730" sldId="2147483665"/>
          </pc:sldLayoutMkLst>
          <pc:picChg chg="add mod">
            <ac:chgData name="LEVER Steven" userId="145c1310-78e0-4db2-831e-c364d1d3267c" providerId="ADAL" clId="{47AD3AB5-7600-447F-996E-0DA616363E56}" dt="2023-06-02T11:03:30.740" v="89" actId="1036"/>
            <ac:picMkLst>
              <pc:docMk/>
              <pc:sldMasterMk cId="2651415450" sldId="2147483648"/>
              <pc:sldLayoutMk cId="615880730" sldId="2147483665"/>
              <ac:picMk id="3" creationId="{F4AA96F8-17AA-BBCC-D5FA-E1935E7FDE8E}"/>
            </ac:picMkLst>
          </pc:picChg>
          <pc:picChg chg="del">
            <ac:chgData name="LEVER Steven" userId="145c1310-78e0-4db2-831e-c364d1d3267c" providerId="ADAL" clId="{47AD3AB5-7600-447F-996E-0DA616363E56}" dt="2023-06-02T11:03:24.481" v="61" actId="478"/>
            <ac:picMkLst>
              <pc:docMk/>
              <pc:sldMasterMk cId="2651415450" sldId="2147483648"/>
              <pc:sldLayoutMk cId="615880730" sldId="2147483665"/>
              <ac:picMk id="182" creationId="{C0BFA291-8904-A639-77E7-E1BCD8F58C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02/06/2023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picture containing font, graphics, screenshot, text&#10;&#10;Description automatically generated">
            <a:extLst>
              <a:ext uri="{FF2B5EF4-FFF2-40B4-BE49-F238E27FC236}">
                <a16:creationId xmlns:a16="http://schemas.microsoft.com/office/drawing/2014/main" id="{D2FFC55C-3A02-5A28-3CA7-02E6B4E33D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783" y="5969481"/>
            <a:ext cx="1940893" cy="624094"/>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picture containing font, graphics, screenshot, text&#10;&#10;Description automatically generated">
            <a:extLst>
              <a:ext uri="{FF2B5EF4-FFF2-40B4-BE49-F238E27FC236}">
                <a16:creationId xmlns:a16="http://schemas.microsoft.com/office/drawing/2014/main" id="{F4AA96F8-17AA-BBCC-D5FA-E1935E7FD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6972" y="6084567"/>
            <a:ext cx="1368336" cy="439988"/>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e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picture containing font, graphics, screenshot, text&#10;&#10;Description automatically generated">
            <a:extLst>
              <a:ext uri="{FF2B5EF4-FFF2-40B4-BE49-F238E27FC236}">
                <a16:creationId xmlns:a16="http://schemas.microsoft.com/office/drawing/2014/main" id="{2A7ADD82-2019-E12C-E76D-92A5F9551E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98566" y="6339337"/>
            <a:ext cx="899316" cy="289175"/>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e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pic>
        <p:nvPicPr>
          <p:cNvPr id="5" name="Picture 4" descr="A picture containing font, graphics, screenshot, text&#10;&#10;Description automatically generated">
            <a:extLst>
              <a:ext uri="{FF2B5EF4-FFF2-40B4-BE49-F238E27FC236}">
                <a16:creationId xmlns:a16="http://schemas.microsoft.com/office/drawing/2014/main" id="{FAF88C70-5A49-DE1F-E4DD-B9309784E9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8357" y="6337337"/>
            <a:ext cx="899316" cy="289175"/>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02/06/2023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958685"/>
            <a:ext cx="5054598" cy="3689352"/>
          </a:xfrm>
        </p:spPr>
        <p:txBody>
          <a:bodyPr rtlCol="0"/>
          <a:lstStyle/>
          <a:p>
            <a:pPr rtl="0"/>
            <a:r>
              <a:rPr lang="el-GR" sz="4200" dirty="0"/>
              <a:t>Η ΔΗΜΟΚΡΑΤΙΑ ΤΗΣ ΕΕ ΣΕ ΔΡΑΣΗ</a:t>
            </a:r>
            <a:br>
              <a:rPr lang="en-US" dirty="0"/>
            </a:br>
            <a:br>
              <a:rPr lang="en-US" sz="2800" b="0" dirty="0"/>
            </a:br>
            <a:r>
              <a:rPr lang="el" sz="2800" b="0" spc="-40" dirty="0"/>
              <a:t>Πείτε την άποψή σας με την </a:t>
            </a:r>
            <a:br>
              <a:rPr lang="en-US" sz="2800" b="0" dirty="0"/>
            </a:br>
            <a:r>
              <a:rPr lang="el" sz="2800" b="0" dirty="0"/>
              <a:t>Ευρωπαϊκή Πρωτοβουλία</a:t>
            </a:r>
            <a:br>
              <a:rPr lang="en-US" sz="2800" b="0" dirty="0"/>
            </a:br>
            <a:r>
              <a:rPr lang="el" sz="2800" b="0" dirty="0"/>
              <a:t>Πολιτών</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el"/>
              <a:t>Ενότητα 1</a:t>
            </a:r>
            <a:endParaRPr lang="en-GB" dirty="0"/>
          </a:p>
          <a:p>
            <a:pPr rtl="0">
              <a:lnSpc>
                <a:spcPct val="85000"/>
              </a:lnSpc>
            </a:pPr>
            <a:r>
              <a:rPr lang="el" sz="1800" spc="-20"/>
              <a:t>Σύντομη εισαγωγή στην ΕE</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Δημόσια υγεία</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Βιομηχανία</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Πολιτισμός</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66553"/>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Τουρισμός</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720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el" sz="1600">
                <a:solidFill>
                  <a:schemeClr val="tx1">
                    <a:lumMod val="75000"/>
                    <a:lumOff val="25000"/>
                  </a:schemeClr>
                </a:solidFill>
                <a:cs typeface="Arial" panose="020B0604020202020204" pitchFamily="34" charset="0"/>
              </a:rPr>
              <a:t>Εκπαίδευση, κατάρτιση, νεολαία και αθλητισμός</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Πολιτική προστασία</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14535"/>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Διοικητική συνεργασία</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fontScale="90000"/>
          </a:bodyPr>
          <a:lstStyle/>
          <a:p>
            <a:pPr algn="ctr" rtl="0"/>
            <a:r>
              <a:rPr lang="el" sz="3200"/>
              <a:t>Τομείς στους οποίους η ΕΕ μπορεί να υποστηρίξει την </a:t>
            </a:r>
            <a:br>
              <a:rPr lang="en-GB" sz="3200" dirty="0"/>
            </a:br>
            <a:r>
              <a:rPr lang="el" sz="3200"/>
              <a:t>εθνική </a:t>
            </a:r>
            <a:r>
              <a:rPr lang="el"/>
              <a:t>δράση</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EL1W">
            <a:hlinkClick r:id="" action="ppaction://media"/>
            <a:extLst>
              <a:ext uri="{FF2B5EF4-FFF2-40B4-BE49-F238E27FC236}">
                <a16:creationId xmlns:a16="http://schemas.microsoft.com/office/drawing/2014/main" id="{240614C1-8113-9530-B835-FC5EBCF11F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7649" y="708374"/>
            <a:ext cx="9186019" cy="5175515"/>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_________________________________________________;_(Small_Custom_480_)">
            <a:hlinkClick r:id="" action="ppaction://media"/>
            <a:extLst>
              <a:ext uri="{FF2B5EF4-FFF2-40B4-BE49-F238E27FC236}">
                <a16:creationId xmlns:a16="http://schemas.microsoft.com/office/drawing/2014/main" id="{622C91B9-12E6-224D-A4C3-5A6FA0ABFF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5"/>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el">
                <a:solidFill>
                  <a:schemeClr val="bg1"/>
                </a:solidFill>
              </a:rPr>
              <a:t>Οι αξίες της</a:t>
            </a:r>
            <a:br>
              <a:rPr lang="en-GB" dirty="0">
                <a:solidFill>
                  <a:schemeClr val="bg1"/>
                </a:solidFill>
              </a:rPr>
            </a:br>
            <a:r>
              <a:rPr lang="el" b="0">
                <a:solidFill>
                  <a:schemeClr val="bg1"/>
                </a:solidFill>
              </a:rPr>
              <a:t>ΕΕ</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912096" y="110527"/>
            <a:ext cx="4973670" cy="6660000"/>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el" sz="1800" i="1" dirty="0">
                <a:solidFill>
                  <a:schemeClr val="tx1">
                    <a:lumMod val="75000"/>
                    <a:lumOff val="25000"/>
                  </a:schemeClr>
                </a:solidFill>
              </a:rPr>
              <a:t>«Η Ένωση βασίζεται στις αξίες του σεβασμού της ανθρώπινης αξιοπρέπειας, της ελευθερίας, της δημοκρατίας, της ισότητας, του κράτους δικαίου, καθώς και του σεβασμού των ανθρωπίνων δικαιωμάτων, συμπεριλαμβανομένων των δικαιωμάτων των προσώπων που ανήκουν σε μειονότητες. Οι αξίες αυτές είναι κοινές στα κράτη μέλη εντός μιας κοινωνίας που χαρακτηρίζεται από πλουραλισμό, απαγόρευση διακρίσεων, ανοχή, δικαιοσύνη, αλληλεγγύη και ισότητα μεταξύ γυναικών και ανδρών».</a:t>
            </a:r>
          </a:p>
          <a:p>
            <a:pPr marL="0" indent="0" algn="r" rtl="0">
              <a:lnSpc>
                <a:spcPct val="150000"/>
              </a:lnSpc>
              <a:buNone/>
            </a:pPr>
            <a:r>
              <a:rPr lang="el" sz="1600" dirty="0">
                <a:solidFill>
                  <a:schemeClr val="accent1"/>
                </a:solidFill>
              </a:rPr>
              <a:t>Άρθρο 2 της Συνθήκης της Λισαβόνας</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el" sz="1400" b="1" cap="all">
                <a:solidFill>
                  <a:schemeClr val="accent1"/>
                </a:solidFill>
              </a:rPr>
              <a:t>Ανθρώπινη αξιοπρέπεια</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el" sz="8800" b="1">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237936" cy="1325669"/>
            <a:chOff x="10258473" y="2735902"/>
            <a:chExt cx="1237936" cy="1325669"/>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237936" cy="19216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dirty="0">
                  <a:solidFill>
                    <a:schemeClr val="accent1"/>
                  </a:solidFill>
                </a:rPr>
                <a:t>Δημοκρατία</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a:solidFill>
                    <a:schemeClr val="accent1"/>
                  </a:solidFill>
                </a:rPr>
                <a:t>Κράτος δικαίου</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a:solidFill>
                    <a:schemeClr val="accent1"/>
                  </a:solidFill>
                </a:rPr>
                <a:t>Ισότητα</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dirty="0">
                  <a:solidFill>
                    <a:schemeClr val="accent1"/>
                  </a:solidFill>
                </a:rPr>
                <a:t>Ελευθερία</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a:solidFill>
                    <a:schemeClr val="accent1"/>
                  </a:solidFill>
                </a:rPr>
                <a:t>Ανθρώπινα δικαιώματα</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sp>
        <p:nvSpPr>
          <p:cNvPr id="144" name="Oval 143">
            <a:extLst>
              <a:ext uri="{FF2B5EF4-FFF2-40B4-BE49-F238E27FC236}">
                <a16:creationId xmlns:a16="http://schemas.microsoft.com/office/drawing/2014/main" id="{C2D25D86-CC7E-F06A-EF3A-8D053D81503B}"/>
              </a:ext>
            </a:extLst>
          </p:cNvPr>
          <p:cNvSpPr/>
          <p:nvPr/>
        </p:nvSpPr>
        <p:spPr>
          <a:xfrm>
            <a:off x="9758273" y="4657271"/>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67246" y="4600105"/>
            <a:ext cx="891000" cy="801900"/>
          </a:xfrm>
          <a:prstGeom prst="rect">
            <a:avLst/>
          </a:prstGeom>
        </p:spPr>
      </p:pic>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el">
                <a:solidFill>
                  <a:schemeClr val="tx1">
                    <a:lumMod val="75000"/>
                    <a:lumOff val="25000"/>
                  </a:schemeClr>
                </a:solidFill>
              </a:rPr>
              <a:t>Ο χώρος Σένγκεν</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126" y="1161515"/>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el" sz="4000" b="1">
                <a:solidFill>
                  <a:schemeClr val="accent1"/>
                </a:solidFill>
              </a:rPr>
              <a:t>27</a:t>
            </a:r>
            <a:br>
              <a:rPr lang="en-GB" sz="2400" dirty="0">
                <a:solidFill>
                  <a:schemeClr val="tx1">
                    <a:lumMod val="75000"/>
                    <a:lumOff val="25000"/>
                  </a:schemeClr>
                </a:solidFill>
              </a:rPr>
            </a:br>
            <a:r>
              <a:rPr lang="el" sz="2400">
                <a:solidFill>
                  <a:schemeClr val="tx1">
                    <a:lumMod val="75000"/>
                    <a:lumOff val="25000"/>
                  </a:schemeClr>
                </a:solidFill>
              </a:rPr>
              <a:t>χώρες</a:t>
            </a:r>
            <a:r>
              <a:rPr lang="el" sz="240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pPr rtl="0"/>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pPr rtl="0"/>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78780" y="3107629"/>
            <a:ext cx="2175709" cy="308378"/>
          </a:xfrm>
          <a:prstGeom prst="rect">
            <a:avLst/>
          </a:prstGeom>
          <a:noFill/>
        </p:spPr>
        <p:txBody>
          <a:bodyPr wrap="square" rtlCol="0">
            <a:noAutofit/>
          </a:bodyPr>
          <a:lstStyle/>
          <a:p>
            <a:pPr marL="0" indent="0" algn="ctr" rtl="0">
              <a:buNone/>
            </a:pPr>
            <a:r>
              <a:rPr lang="el" sz="1200" i="1" dirty="0">
                <a:solidFill>
                  <a:schemeClr val="tx1">
                    <a:lumMod val="75000"/>
                    <a:lumOff val="25000"/>
                  </a:schemeClr>
                </a:solidFill>
              </a:rPr>
              <a:t>*Από 1η Ιανουαρίου 2023</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4563"/>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l" sz="2400">
                <a:solidFill>
                  <a:schemeClr val="tx1">
                    <a:lumMod val="75000"/>
                    <a:lumOff val="25000"/>
                  </a:schemeClr>
                </a:solidFill>
              </a:rPr>
              <a:t>Χωρίς σύνορα μεταξύ των μελών</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16804" y="1161515"/>
            <a:ext cx="2204165" cy="2556000"/>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l" sz="2400" dirty="0">
                <a:solidFill>
                  <a:schemeClr val="tx1">
                    <a:lumMod val="75000"/>
                    <a:lumOff val="25000"/>
                  </a:schemeClr>
                </a:solidFill>
              </a:rPr>
              <a:t>Κοινή </a:t>
            </a:r>
            <a:br>
              <a:rPr lang="en-GB" sz="2400" dirty="0">
                <a:solidFill>
                  <a:schemeClr val="tx1">
                    <a:lumMod val="75000"/>
                    <a:lumOff val="25000"/>
                  </a:schemeClr>
                </a:solidFill>
              </a:rPr>
            </a:br>
            <a:r>
              <a:rPr lang="el" sz="2400" dirty="0">
                <a:solidFill>
                  <a:schemeClr val="tx1">
                    <a:lumMod val="75000"/>
                    <a:lumOff val="25000"/>
                  </a:schemeClr>
                </a:solidFill>
              </a:rPr>
              <a:t>πολιτική θεωρήσεων </a:t>
            </a:r>
            <a:br>
              <a:rPr lang="en-GB" sz="2400" dirty="0">
                <a:solidFill>
                  <a:schemeClr val="tx1">
                    <a:lumMod val="75000"/>
                    <a:lumOff val="25000"/>
                  </a:schemeClr>
                </a:solidFill>
              </a:rPr>
            </a:br>
            <a:r>
              <a:rPr lang="el" sz="2400" dirty="0">
                <a:solidFill>
                  <a:schemeClr val="tx1">
                    <a:lumMod val="75000"/>
                    <a:lumOff val="25000"/>
                  </a:schemeClr>
                </a:solidFill>
              </a:rPr>
              <a:t>για την είσοδο επισκεπτών</a:t>
            </a: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pPr rtl="0"/>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pPr rtl="0"/>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el" sz="2800">
                <a:solidFill>
                  <a:schemeClr val="tx1">
                    <a:lumMod val="75000"/>
                    <a:lumOff val="25000"/>
                  </a:schemeClr>
                </a:solidFill>
              </a:rPr>
              <a:t>Σημερινά </a:t>
            </a:r>
            <a:br>
              <a:rPr lang="en-GB" sz="2800" dirty="0">
                <a:solidFill>
                  <a:schemeClr val="tx1">
                    <a:lumMod val="75000"/>
                    <a:lumOff val="25000"/>
                  </a:schemeClr>
                </a:solidFill>
              </a:rPr>
            </a:br>
            <a:r>
              <a:rPr lang="el" sz="2800">
                <a:solidFill>
                  <a:schemeClr val="tx1">
                    <a:lumMod val="75000"/>
                    <a:lumOff val="25000"/>
                  </a:schemeClr>
                </a:solidFill>
              </a:rPr>
              <a:t>μέλη του </a:t>
            </a:r>
            <a:br>
              <a:rPr lang="en-GB" sz="2800" dirty="0">
                <a:solidFill>
                  <a:schemeClr val="tx1">
                    <a:lumMod val="75000"/>
                    <a:lumOff val="25000"/>
                  </a:schemeClr>
                </a:solidFill>
              </a:rPr>
            </a:br>
            <a:r>
              <a:rPr lang="el" sz="2800">
                <a:solidFill>
                  <a:schemeClr val="tx1">
                    <a:lumMod val="75000"/>
                    <a:lumOff val="25000"/>
                  </a:schemeClr>
                </a:solidFill>
              </a:rPr>
              <a:t>χώρου Σένγκεν</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el" sz="1600" b="1">
                <a:solidFill>
                  <a:schemeClr val="tx1">
                    <a:lumMod val="75000"/>
                    <a:lumOff val="25000"/>
                  </a:schemeClr>
                </a:solidFill>
                <a:effectLst/>
                <a:ea typeface="Calibri" panose="020F0502020204030204" pitchFamily="34" charset="0"/>
                <a:cs typeface="Arial"/>
              </a:rPr>
              <a:t>1	</a:t>
            </a:r>
            <a:r>
              <a:rPr lang="el" sz="1600">
                <a:solidFill>
                  <a:schemeClr val="tx1">
                    <a:lumMod val="75000"/>
                    <a:lumOff val="25000"/>
                  </a:schemeClr>
                </a:solidFill>
                <a:effectLst/>
                <a:ea typeface="Calibri" panose="020F0502020204030204" pitchFamily="34" charset="0"/>
                <a:cs typeface="Arial"/>
              </a:rPr>
              <a:t>Αυστρία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a:solidFill>
                  <a:schemeClr val="tx1">
                    <a:lumMod val="75000"/>
                    <a:lumOff val="25000"/>
                  </a:schemeClr>
                </a:solidFill>
                <a:cs typeface="Arial"/>
              </a:rPr>
              <a:t>2</a:t>
            </a:r>
            <a:r>
              <a:rPr lang="el" sz="1600">
                <a:solidFill>
                  <a:schemeClr val="tx1">
                    <a:lumMod val="75000"/>
                    <a:lumOff val="25000"/>
                  </a:schemeClr>
                </a:solidFill>
                <a:effectLst/>
                <a:ea typeface="Calibri" panose="020F0502020204030204" pitchFamily="34" charset="0"/>
                <a:cs typeface="Arial"/>
              </a:rPr>
              <a:t>	Βέλγιο</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a:solidFill>
                  <a:schemeClr val="tx1">
                    <a:lumMod val="75000"/>
                    <a:lumOff val="25000"/>
                  </a:schemeClr>
                </a:solidFill>
                <a:cs typeface="Arial"/>
              </a:rPr>
              <a:t>3</a:t>
            </a:r>
            <a:r>
              <a:rPr lang="el" sz="1600">
                <a:solidFill>
                  <a:schemeClr val="tx1">
                    <a:lumMod val="75000"/>
                    <a:lumOff val="25000"/>
                  </a:schemeClr>
                </a:solidFill>
                <a:ea typeface="Calibri" panose="020F0502020204030204" pitchFamily="34" charset="0"/>
                <a:cs typeface="Arial"/>
              </a:rPr>
              <a:t>	Κροατία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4</a:t>
            </a:r>
            <a:r>
              <a:rPr lang="el" sz="1600">
                <a:solidFill>
                  <a:schemeClr val="tx1">
                    <a:lumMod val="75000"/>
                    <a:lumOff val="25000"/>
                  </a:schemeClr>
                </a:solidFill>
                <a:effectLst/>
                <a:ea typeface="Calibri" panose="020F0502020204030204" pitchFamily="34" charset="0"/>
                <a:cs typeface="Arial"/>
              </a:rPr>
              <a:t>	Τσεχία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5</a:t>
            </a:r>
            <a:r>
              <a:rPr lang="el" sz="1600">
                <a:solidFill>
                  <a:schemeClr val="tx1">
                    <a:lumMod val="75000"/>
                    <a:lumOff val="25000"/>
                  </a:schemeClr>
                </a:solidFill>
                <a:effectLst/>
                <a:ea typeface="Calibri" panose="020F0502020204030204" pitchFamily="34" charset="0"/>
                <a:cs typeface="Arial"/>
              </a:rPr>
              <a:t>	Δανία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6</a:t>
            </a:r>
            <a:r>
              <a:rPr lang="el" sz="1600">
                <a:solidFill>
                  <a:schemeClr val="tx1">
                    <a:lumMod val="75000"/>
                    <a:lumOff val="25000"/>
                  </a:schemeClr>
                </a:solidFill>
                <a:effectLst/>
                <a:ea typeface="Calibri" panose="020F0502020204030204" pitchFamily="34" charset="0"/>
                <a:cs typeface="Arial"/>
              </a:rPr>
              <a:t>	Εσθονία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7</a:t>
            </a:r>
            <a:r>
              <a:rPr lang="el" sz="1600">
                <a:solidFill>
                  <a:schemeClr val="tx1">
                    <a:lumMod val="75000"/>
                    <a:lumOff val="25000"/>
                  </a:schemeClr>
                </a:solidFill>
                <a:effectLst/>
                <a:ea typeface="Calibri" panose="020F0502020204030204" pitchFamily="34" charset="0"/>
                <a:cs typeface="Arial"/>
              </a:rPr>
              <a:t>	Φινλανδία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8</a:t>
            </a:r>
            <a:r>
              <a:rPr lang="el" sz="1600">
                <a:solidFill>
                  <a:schemeClr val="tx1">
                    <a:lumMod val="75000"/>
                    <a:lumOff val="25000"/>
                  </a:schemeClr>
                </a:solidFill>
                <a:effectLst/>
                <a:ea typeface="Calibri" panose="020F0502020204030204" pitchFamily="34" charset="0"/>
                <a:cs typeface="Arial"/>
              </a:rPr>
              <a:t>	Γαλλία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a:solidFill>
                  <a:schemeClr val="tx1">
                    <a:lumMod val="75000"/>
                    <a:lumOff val="25000"/>
                  </a:schemeClr>
                </a:solidFill>
                <a:cs typeface="Arial"/>
              </a:rPr>
              <a:t>9</a:t>
            </a:r>
            <a:r>
              <a:rPr lang="el" sz="1600">
                <a:solidFill>
                  <a:schemeClr val="tx1">
                    <a:lumMod val="75000"/>
                    <a:lumOff val="25000"/>
                  </a:schemeClr>
                </a:solidFill>
                <a:effectLst/>
                <a:ea typeface="Calibri" panose="020F0502020204030204" pitchFamily="34" charset="0"/>
                <a:cs typeface="Arial"/>
              </a:rPr>
              <a:t>	Γερμανία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a:solidFill>
                  <a:schemeClr val="tx1">
                    <a:lumMod val="75000"/>
                    <a:lumOff val="25000"/>
                  </a:schemeClr>
                </a:solidFill>
                <a:cs typeface="Arial"/>
              </a:rPr>
              <a:t>10</a:t>
            </a:r>
            <a:r>
              <a:rPr lang="el" sz="1600">
                <a:solidFill>
                  <a:schemeClr val="tx1">
                    <a:lumMod val="75000"/>
                    <a:lumOff val="25000"/>
                  </a:schemeClr>
                </a:solidFill>
                <a:effectLst/>
                <a:ea typeface="Calibri" panose="020F0502020204030204" pitchFamily="34" charset="0"/>
                <a:cs typeface="Arial"/>
              </a:rPr>
              <a:t>	Ελλάδα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a:solidFill>
                  <a:schemeClr val="tx1">
                    <a:lumMod val="75000"/>
                    <a:lumOff val="25000"/>
                  </a:schemeClr>
                </a:solidFill>
                <a:cs typeface="Arial"/>
              </a:rPr>
              <a:t>11</a:t>
            </a:r>
            <a:r>
              <a:rPr lang="el" sz="1600">
                <a:solidFill>
                  <a:schemeClr val="tx1">
                    <a:lumMod val="75000"/>
                    <a:lumOff val="25000"/>
                  </a:schemeClr>
                </a:solidFill>
                <a:effectLst/>
                <a:ea typeface="Calibri" panose="020F0502020204030204" pitchFamily="34" charset="0"/>
                <a:cs typeface="Arial"/>
              </a:rPr>
              <a:t>	Ουγγαρία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12</a:t>
            </a:r>
            <a:r>
              <a:rPr lang="el" sz="1600">
                <a:solidFill>
                  <a:schemeClr val="tx1">
                    <a:lumMod val="75000"/>
                    <a:lumOff val="25000"/>
                  </a:schemeClr>
                </a:solidFill>
                <a:effectLst/>
                <a:ea typeface="Calibri" panose="020F0502020204030204" pitchFamily="34" charset="0"/>
                <a:cs typeface="Arial"/>
              </a:rPr>
              <a:t>	Ισλανδία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13</a:t>
            </a:r>
            <a:r>
              <a:rPr lang="el" sz="1600">
                <a:solidFill>
                  <a:schemeClr val="tx1">
                    <a:lumMod val="75000"/>
                    <a:lumOff val="25000"/>
                  </a:schemeClr>
                </a:solidFill>
                <a:effectLst/>
                <a:ea typeface="Calibri" panose="020F0502020204030204" pitchFamily="34" charset="0"/>
                <a:cs typeface="Arial"/>
              </a:rPr>
              <a:t>	Ιταλία</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cs typeface="Arial"/>
              </a:rPr>
              <a:t>14</a:t>
            </a:r>
            <a:r>
              <a:rPr lang="el" sz="1600">
                <a:solidFill>
                  <a:schemeClr val="tx1">
                    <a:lumMod val="75000"/>
                    <a:lumOff val="25000"/>
                  </a:schemeClr>
                </a:solidFill>
                <a:effectLst/>
                <a:ea typeface="Calibri" panose="020F0502020204030204" pitchFamily="34" charset="0"/>
                <a:cs typeface="Arial"/>
              </a:rPr>
              <a:t>	Λετονία</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15</a:t>
            </a:r>
            <a:r>
              <a:rPr lang="el" sz="1600">
                <a:solidFill>
                  <a:schemeClr val="tx1">
                    <a:lumMod val="75000"/>
                    <a:lumOff val="25000"/>
                  </a:schemeClr>
                </a:solidFill>
                <a:effectLst/>
                <a:ea typeface="Calibri" panose="020F0502020204030204" pitchFamily="34" charset="0"/>
                <a:cs typeface="Arial"/>
              </a:rPr>
              <a:t>	Λιχτενστάιν</a:t>
            </a:r>
            <a:br>
              <a:rPr lang="en-GB" sz="1600" dirty="0">
                <a:solidFill>
                  <a:schemeClr val="tx1">
                    <a:lumMod val="75000"/>
                    <a:lumOff val="25000"/>
                  </a:schemeClr>
                </a:solidFill>
                <a:effectLst/>
                <a:ea typeface="Calibri" panose="020F0502020204030204" pitchFamily="34" charset="0"/>
                <a:cs typeface="Arial"/>
              </a:rPr>
            </a:br>
            <a:r>
              <a:rPr lang="el" sz="1600" b="1">
                <a:solidFill>
                  <a:schemeClr val="tx1">
                    <a:lumMod val="75000"/>
                    <a:lumOff val="25000"/>
                  </a:schemeClr>
                </a:solidFill>
                <a:effectLst/>
                <a:ea typeface="Calibri" panose="020F0502020204030204" pitchFamily="34" charset="0"/>
                <a:cs typeface="Arial"/>
              </a:rPr>
              <a:t>16</a:t>
            </a:r>
            <a:r>
              <a:rPr lang="el" sz="1600">
                <a:solidFill>
                  <a:schemeClr val="tx1">
                    <a:lumMod val="75000"/>
                    <a:lumOff val="25000"/>
                  </a:schemeClr>
                </a:solidFill>
                <a:effectLst/>
                <a:ea typeface="Calibri" panose="020F0502020204030204" pitchFamily="34" charset="0"/>
                <a:cs typeface="Arial"/>
              </a:rPr>
              <a:t>	Λιθουανία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17</a:t>
            </a:r>
            <a:r>
              <a:rPr lang="el" sz="1600">
                <a:solidFill>
                  <a:schemeClr val="tx1">
                    <a:lumMod val="75000"/>
                    <a:lumOff val="25000"/>
                  </a:schemeClr>
                </a:solidFill>
                <a:effectLst/>
                <a:ea typeface="Calibri" panose="020F0502020204030204" pitchFamily="34" charset="0"/>
                <a:cs typeface="Arial"/>
              </a:rPr>
              <a:t>	Λουξεμβούργο</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18</a:t>
            </a:r>
            <a:r>
              <a:rPr lang="el" sz="1600">
                <a:solidFill>
                  <a:schemeClr val="tx1">
                    <a:lumMod val="75000"/>
                    <a:lumOff val="25000"/>
                  </a:schemeClr>
                </a:solidFill>
                <a:effectLst/>
                <a:ea typeface="Calibri" panose="020F0502020204030204" pitchFamily="34" charset="0"/>
                <a:cs typeface="Arial"/>
              </a:rPr>
              <a:t>	Μάλτα</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19</a:t>
            </a:r>
            <a:r>
              <a:rPr lang="el" sz="1600">
                <a:solidFill>
                  <a:schemeClr val="tx1">
                    <a:lumMod val="75000"/>
                    <a:lumOff val="25000"/>
                  </a:schemeClr>
                </a:solidFill>
                <a:effectLst/>
                <a:ea typeface="Calibri" panose="020F0502020204030204" pitchFamily="34" charset="0"/>
                <a:cs typeface="Arial"/>
              </a:rPr>
              <a:t>	Κάτω Χώρες</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20</a:t>
            </a:r>
            <a:r>
              <a:rPr lang="el" sz="1600">
                <a:solidFill>
                  <a:schemeClr val="tx1">
                    <a:lumMod val="75000"/>
                    <a:lumOff val="25000"/>
                  </a:schemeClr>
                </a:solidFill>
                <a:effectLst/>
                <a:ea typeface="Calibri" panose="020F0502020204030204" pitchFamily="34" charset="0"/>
                <a:cs typeface="Arial"/>
              </a:rPr>
              <a:t>	Νορβηγία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21</a:t>
            </a:r>
            <a:r>
              <a:rPr lang="el" sz="1600">
                <a:solidFill>
                  <a:schemeClr val="tx1">
                    <a:lumMod val="75000"/>
                    <a:lumOff val="25000"/>
                  </a:schemeClr>
                </a:solidFill>
                <a:effectLst/>
                <a:ea typeface="Calibri" panose="020F0502020204030204" pitchFamily="34" charset="0"/>
                <a:cs typeface="Arial"/>
              </a:rPr>
              <a:t>	Πολωνία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22</a:t>
            </a:r>
            <a:r>
              <a:rPr lang="el" sz="1600">
                <a:solidFill>
                  <a:schemeClr val="tx1">
                    <a:lumMod val="75000"/>
                    <a:lumOff val="25000"/>
                  </a:schemeClr>
                </a:solidFill>
                <a:effectLst/>
                <a:ea typeface="Calibri" panose="020F0502020204030204" pitchFamily="34" charset="0"/>
                <a:cs typeface="Arial"/>
              </a:rPr>
              <a:t>	Πορτογαλία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23</a:t>
            </a:r>
            <a:r>
              <a:rPr lang="el" sz="1600">
                <a:solidFill>
                  <a:schemeClr val="tx1">
                    <a:lumMod val="75000"/>
                    <a:lumOff val="25000"/>
                  </a:schemeClr>
                </a:solidFill>
                <a:effectLst/>
                <a:ea typeface="Calibri" panose="020F0502020204030204" pitchFamily="34" charset="0"/>
                <a:cs typeface="Arial"/>
              </a:rPr>
              <a:t>	Σλοβακία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24</a:t>
            </a:r>
            <a:r>
              <a:rPr lang="el" sz="1600">
                <a:solidFill>
                  <a:schemeClr val="tx1">
                    <a:lumMod val="75000"/>
                    <a:lumOff val="25000"/>
                  </a:schemeClr>
                </a:solidFill>
                <a:effectLst/>
                <a:ea typeface="Calibri" panose="020F0502020204030204" pitchFamily="34" charset="0"/>
                <a:cs typeface="Arial"/>
              </a:rPr>
              <a:t>	Σλοβενία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25</a:t>
            </a:r>
            <a:r>
              <a:rPr lang="el" sz="1600">
                <a:solidFill>
                  <a:schemeClr val="tx1">
                    <a:lumMod val="75000"/>
                    <a:lumOff val="25000"/>
                  </a:schemeClr>
                </a:solidFill>
                <a:effectLst/>
                <a:ea typeface="Calibri" panose="020F0502020204030204" pitchFamily="34" charset="0"/>
                <a:cs typeface="Arial"/>
              </a:rPr>
              <a:t>	Ισπανία</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26</a:t>
            </a:r>
            <a:r>
              <a:rPr lang="el" sz="1600">
                <a:solidFill>
                  <a:schemeClr val="tx1">
                    <a:lumMod val="75000"/>
                    <a:lumOff val="25000"/>
                  </a:schemeClr>
                </a:solidFill>
                <a:effectLst/>
                <a:ea typeface="Calibri" panose="020F0502020204030204" pitchFamily="34" charset="0"/>
                <a:cs typeface="Arial"/>
              </a:rPr>
              <a:t>	Σουηδία </a:t>
            </a:r>
          </a:p>
          <a:p>
            <a:pPr marL="0" indent="0" rtl="0">
              <a:lnSpc>
                <a:spcPct val="110000"/>
              </a:lnSpc>
              <a:spcBef>
                <a:spcPts val="0"/>
              </a:spcBef>
              <a:buNone/>
              <a:tabLst>
                <a:tab pos="446088" algn="l"/>
              </a:tabLst>
            </a:pPr>
            <a:r>
              <a:rPr lang="el" sz="1600" b="1">
                <a:solidFill>
                  <a:schemeClr val="tx1">
                    <a:lumMod val="75000"/>
                    <a:lumOff val="25000"/>
                  </a:schemeClr>
                </a:solidFill>
                <a:effectLst/>
                <a:ea typeface="Calibri" panose="020F0502020204030204" pitchFamily="34" charset="0"/>
                <a:cs typeface="Arial"/>
              </a:rPr>
              <a:t>27</a:t>
            </a:r>
            <a:r>
              <a:rPr lang="el" sz="1600">
                <a:solidFill>
                  <a:schemeClr val="tx1">
                    <a:lumMod val="75000"/>
                    <a:lumOff val="25000"/>
                  </a:schemeClr>
                </a:solidFill>
                <a:effectLst/>
                <a:ea typeface="Calibri" panose="020F0502020204030204" pitchFamily="34" charset="0"/>
                <a:cs typeface="Arial"/>
              </a:rPr>
              <a:t>	Ελβετία</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l" sz="1600" b="1" spc="-5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______________________________________________________;_(Small_Custom_480_)">
            <a:hlinkClick r:id="" action="ppaction://media"/>
            <a:extLst>
              <a:ext uri="{FF2B5EF4-FFF2-40B4-BE49-F238E27FC236}">
                <a16:creationId xmlns:a16="http://schemas.microsoft.com/office/drawing/2014/main" id="{33EE924A-BB8C-FD0E-7BC7-22549F665F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8039" y="684809"/>
            <a:ext cx="9186019" cy="5162781"/>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el">
                <a:solidFill>
                  <a:schemeClr val="tx1">
                    <a:lumMod val="75000"/>
                    <a:lumOff val="25000"/>
                  </a:schemeClr>
                </a:solidFill>
              </a:rPr>
              <a:t>Ενιαία αγορά και τελωνειακή ένωση</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34648" y="3212946"/>
            <a:ext cx="2300182" cy="1292662"/>
          </a:xfrm>
        </p:spPr>
        <p:txBody>
          <a:bodyPr wrap="square" rtlCol="0">
            <a:spAutoFit/>
          </a:bodyPr>
          <a:lstStyle/>
          <a:p>
            <a:pPr marL="0" indent="0" algn="ctr" rtl="0">
              <a:lnSpc>
                <a:spcPct val="100000"/>
              </a:lnSpc>
              <a:buNone/>
            </a:pPr>
            <a:r>
              <a:rPr dirty="0" err="1">
                <a:solidFill>
                  <a:schemeClr val="bg1"/>
                </a:solidFill>
              </a:rPr>
              <a:t>Ελεύθερη</a:t>
            </a:r>
            <a:br>
              <a:rPr lang="en-GB" b="1" i="1" cap="all" dirty="0">
                <a:solidFill>
                  <a:schemeClr val="bg1"/>
                </a:solidFill>
              </a:rPr>
            </a:br>
            <a:r>
              <a:rPr dirty="0" err="1">
                <a:solidFill>
                  <a:schemeClr val="bg1"/>
                </a:solidFill>
              </a:rPr>
              <a:t>κυκλοφορί</a:t>
            </a:r>
            <a:r>
              <a:rPr dirty="0">
                <a:solidFill>
                  <a:schemeClr val="bg1"/>
                </a:solidFill>
              </a:rPr>
              <a:t>α:</a:t>
            </a:r>
            <a:br>
              <a:rPr lang="en-GB" b="1" i="1" cap="all" dirty="0">
                <a:solidFill>
                  <a:schemeClr val="bg1"/>
                </a:solidFill>
              </a:rPr>
            </a:br>
            <a:r>
              <a:rPr lang="el" b="1" i="1" dirty="0">
                <a:solidFill>
                  <a:schemeClr val="bg1"/>
                </a:solidFill>
              </a:rPr>
              <a:t> </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175948" y="1618688"/>
            <a:ext cx="2101804" cy="1588773"/>
            <a:chOff x="3669240" y="1772982"/>
            <a:chExt cx="2101804" cy="1588773"/>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669240" y="3112456"/>
              <a:ext cx="210180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Εμπορευμάτων</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12233" y="1513598"/>
            <a:ext cx="1475888" cy="1711427"/>
            <a:chOff x="3464991" y="4041714"/>
            <a:chExt cx="1475888" cy="1711427"/>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464991" y="5503842"/>
              <a:ext cx="147588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Κεφαλαίων</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22012" y="4325997"/>
            <a:ext cx="1475889" cy="1680117"/>
            <a:chOff x="5961132" y="3519564"/>
            <a:chExt cx="1475889"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5961132" y="4950382"/>
              <a:ext cx="1475889"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Υπηρεσιών</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82032" cy="1620179"/>
            <a:chOff x="8220929" y="4040542"/>
            <a:chExt cx="1582032"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327073" y="5411422"/>
              <a:ext cx="147588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Προσώπων</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el"/>
              <a:t>Για ποιους τομείς μπορεί να νομοθετήσει η ΕΕ;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dirty="0">
                <a:solidFill>
                  <a:schemeClr val="bg1"/>
                </a:solidFill>
                <a:effectLst/>
                <a:ea typeface="Calibri" panose="020F0502020204030204" pitchFamily="34" charset="0"/>
                <a:cs typeface="Arial" panose="020B0604020202020204" pitchFamily="34" charset="0"/>
              </a:rPr>
              <a:t>Τελωνειακή ένωση</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689948"/>
            <a:ext cx="2098530" cy="612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a:solidFill>
                  <a:schemeClr val="bg1"/>
                </a:solidFill>
                <a:effectLst/>
                <a:ea typeface="Calibri" panose="020F0502020204030204" pitchFamily="34" charset="0"/>
                <a:cs typeface="Arial" panose="020B0604020202020204" pitchFamily="34" charset="0"/>
              </a:rPr>
              <a:t>Κανόνες ανταγωνισμού</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47436"/>
            <a:ext cx="2098530" cy="648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dirty="0">
                <a:solidFill>
                  <a:schemeClr val="bg1"/>
                </a:solidFill>
                <a:effectLst/>
                <a:ea typeface="Calibri" panose="020F0502020204030204" pitchFamily="34" charset="0"/>
                <a:cs typeface="Arial" panose="020B0604020202020204" pitchFamily="34" charset="0"/>
              </a:rPr>
              <a:t>Νομισματική πολιτική</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24092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a:solidFill>
                  <a:schemeClr val="bg1"/>
                </a:solidFill>
                <a:effectLst/>
                <a:ea typeface="Calibri" panose="020F0502020204030204" pitchFamily="34" charset="0"/>
                <a:cs typeface="Arial" panose="020B0604020202020204" pitchFamily="34" charset="0"/>
              </a:rPr>
              <a:t>Εμπόριο</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a:solidFill>
                  <a:schemeClr val="bg1"/>
                </a:solidFill>
                <a:effectLst/>
                <a:ea typeface="Calibri" panose="020F0502020204030204" pitchFamily="34" charset="0"/>
                <a:cs typeface="Arial" panose="020B0604020202020204" pitchFamily="34" charset="0"/>
              </a:rPr>
              <a:t>Θαλάσσια φυτά και ζώα</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5"/>
            <a:ext cx="6420955" cy="4287605"/>
            <a:chOff x="4538107" y="1852780"/>
            <a:chExt cx="6771078" cy="4521400"/>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dirty="0">
                  <a:solidFill>
                    <a:schemeClr val="bg1"/>
                  </a:solidFill>
                </a:rPr>
                <a:t>Ενιαία αγορά</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34758"/>
              <a:ext cx="2134397" cy="873149"/>
            </a:xfrm>
            <a:prstGeom prst="roundRect">
              <a:avLst/>
            </a:prstGeom>
            <a:solidFill>
              <a:schemeClr val="accent1"/>
            </a:solidFill>
            <a:ln>
              <a:noFill/>
            </a:ln>
          </p:spPr>
          <p:txBody>
            <a:bodyPr wrap="square" lIns="252000" tIns="108000" rIns="252000" bIns="108000" rtlCol="0">
              <a:spAutoFit/>
            </a:bodyPr>
            <a:lstStyle/>
            <a:p>
              <a:pPr rtl="0"/>
              <a:r>
                <a:rPr lang="el" sz="1400" dirty="0">
                  <a:solidFill>
                    <a:schemeClr val="bg1"/>
                  </a:solidFill>
                </a:rPr>
                <a:t>Απασχόληση και κοινωνικές υποθέσεις</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76156"/>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Γεωργία</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58133"/>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Αλιεία</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40110"/>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Περιβάλλον</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Προστασία των καταναλωτών</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Μεταφορές</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Διευρωπαϊκά δίκτυα</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Ενέργεια</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Θεμελιώδη δικαιώματα</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0"/>
              <a:ext cx="2134397" cy="873149"/>
            </a:xfrm>
            <a:prstGeom prst="roundRect">
              <a:avLst/>
            </a:prstGeom>
            <a:solidFill>
              <a:schemeClr val="accent1"/>
            </a:solidFill>
            <a:ln>
              <a:noFill/>
            </a:ln>
          </p:spPr>
          <p:txBody>
            <a:bodyPr wrap="square" lIns="252000" tIns="108000" rIns="252000" bIns="108000" rtlCol="0">
              <a:spAutoFit/>
            </a:bodyPr>
            <a:lstStyle/>
            <a:p>
              <a:pPr rtl="0"/>
              <a:r>
                <a:rPr lang="el" sz="1400" dirty="0">
                  <a:solidFill>
                    <a:schemeClr val="bg1"/>
                  </a:solidFill>
                </a:rPr>
                <a:t>Μετανάστευση και εσωτερικές υποθέσεις</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92466"/>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Δημόσια υγεία</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72730"/>
              <a:ext cx="2134397"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Έρευνα και διάστημα</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183443"/>
            </a:xfrm>
            <a:prstGeom prst="roundRect">
              <a:avLst/>
            </a:prstGeom>
            <a:solidFill>
              <a:schemeClr val="accent1"/>
            </a:solidFill>
            <a:ln>
              <a:noFill/>
            </a:ln>
          </p:spPr>
          <p:txBody>
            <a:bodyPr wrap="square" lIns="252000" tIns="108000" rIns="252000" bIns="108000" rtlCol="0">
              <a:noAutofit/>
            </a:bodyPr>
            <a:lstStyle/>
            <a:p>
              <a:pPr rtl="0"/>
              <a:r>
                <a:rPr lang="el" sz="1400" spc="-10">
                  <a:solidFill>
                    <a:schemeClr val="bg1"/>
                  </a:solidFill>
                </a:rPr>
                <a:t>Αναπτυξιακή συνεργασία και ανθρωπιστική βοήθεια</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Δικαιοσύνη</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A4B01-67F1-40FE-BDDA-D11DF8EE3AD6}"/>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TotalTime>
  <Words>375</Words>
  <Application>Microsoft Office PowerPoint</Application>
  <PresentationFormat>Widescreen</PresentationFormat>
  <Paragraphs>107</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Open Sans</vt:lpstr>
      <vt:lpstr>Wingdings</vt:lpstr>
      <vt:lpstr>Arial</vt:lpstr>
      <vt:lpstr>Office Theme</vt:lpstr>
      <vt:lpstr>Η ΔΗΜΟΚΡΑΤΙΑ ΤΗΣ ΕΕ ΣΕ ΔΡΑΣΗ  Πείτε την άποψή σας με την  Ευρωπαϊκή Πρωτοβουλία Πολιτών</vt:lpstr>
      <vt:lpstr>PowerPoint Presentation</vt:lpstr>
      <vt:lpstr>PowerPoint Presentation</vt:lpstr>
      <vt:lpstr>Οι αξίες της ΕΕ</vt:lpstr>
      <vt:lpstr>Ο χώρος Σένγκεν</vt:lpstr>
      <vt:lpstr>Σημερινά  μέλη του  χώρου Σένγκεν</vt:lpstr>
      <vt:lpstr>PowerPoint Presentation</vt:lpstr>
      <vt:lpstr>Ενιαία αγορά και τελωνειακή ένωση</vt:lpstr>
      <vt:lpstr>Για ποιους τομείς μπορεί να νομοθετήσει η ΕΕ; </vt:lpstr>
      <vt:lpstr>Τομείς στους οποίους η ΕΕ μπορεί να υποστηρίξει την  εθνική δράση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2023-06-02T11:16:20Z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